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7" r:id="rId2"/>
    <p:sldId id="401" r:id="rId3"/>
    <p:sldId id="399" r:id="rId4"/>
    <p:sldId id="268" r:id="rId5"/>
    <p:sldId id="266" r:id="rId6"/>
    <p:sldId id="261" r:id="rId7"/>
    <p:sldId id="263" r:id="rId8"/>
    <p:sldId id="396" r:id="rId9"/>
    <p:sldId id="270" r:id="rId10"/>
    <p:sldId id="267" r:id="rId11"/>
    <p:sldId id="397" r:id="rId12"/>
    <p:sldId id="392" r:id="rId13"/>
    <p:sldId id="398" r:id="rId14"/>
    <p:sldId id="272" r:id="rId15"/>
    <p:sldId id="274" r:id="rId16"/>
    <p:sldId id="275" r:id="rId17"/>
    <p:sldId id="276" r:id="rId18"/>
    <p:sldId id="277" r:id="rId19"/>
    <p:sldId id="395" r:id="rId20"/>
    <p:sldId id="360" r:id="rId21"/>
    <p:sldId id="393" r:id="rId22"/>
    <p:sldId id="343" r:id="rId23"/>
    <p:sldId id="33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CFFB0-CFA9-437C-ACA9-17A736D4DF2B}" v="79" dt="2024-07-03T15:03:10.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67453" autoAdjust="0"/>
  </p:normalViewPr>
  <p:slideViewPr>
    <p:cSldViewPr snapToGrid="0">
      <p:cViewPr varScale="1">
        <p:scale>
          <a:sx n="84" d="100"/>
          <a:sy n="84" d="100"/>
        </p:scale>
        <p:origin x="2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vor Dickerson" userId="04d15625e5d58e55" providerId="LiveId" clId="{1BACFFB0-CFA9-437C-ACA9-17A736D4DF2B}"/>
    <pc:docChg chg="custSel delSld modSld sldOrd">
      <pc:chgData name="Trevor Dickerson" userId="04d15625e5d58e55" providerId="LiveId" clId="{1BACFFB0-CFA9-437C-ACA9-17A736D4DF2B}" dt="2024-07-03T15:03:28.575" v="303" actId="2696"/>
      <pc:docMkLst>
        <pc:docMk/>
      </pc:docMkLst>
      <pc:sldChg chg="addSp delSp modSp mod">
        <pc:chgData name="Trevor Dickerson" userId="04d15625e5d58e55" providerId="LiveId" clId="{1BACFFB0-CFA9-437C-ACA9-17A736D4DF2B}" dt="2024-03-04T15:29:28.070" v="290" actId="1076"/>
        <pc:sldMkLst>
          <pc:docMk/>
          <pc:sldMk cId="3566671341" sldId="267"/>
        </pc:sldMkLst>
        <pc:spChg chg="add del mod">
          <ac:chgData name="Trevor Dickerson" userId="04d15625e5d58e55" providerId="LiveId" clId="{1BACFFB0-CFA9-437C-ACA9-17A736D4DF2B}" dt="2024-03-04T15:29:08.369" v="285" actId="478"/>
          <ac:spMkLst>
            <pc:docMk/>
            <pc:sldMk cId="3566671341" sldId="267"/>
            <ac:spMk id="4" creationId="{F6FF6197-4175-7A6D-E791-C792C436FF73}"/>
          </ac:spMkLst>
        </pc:spChg>
        <pc:picChg chg="del">
          <ac:chgData name="Trevor Dickerson" userId="04d15625e5d58e55" providerId="LiveId" clId="{1BACFFB0-CFA9-437C-ACA9-17A736D4DF2B}" dt="2024-03-04T15:29:01.807" v="283" actId="478"/>
          <ac:picMkLst>
            <pc:docMk/>
            <pc:sldMk cId="3566671341" sldId="267"/>
            <ac:picMk id="6" creationId="{C9C5C6B0-DED7-497E-A261-B1777CC1AC62}"/>
          </ac:picMkLst>
        </pc:picChg>
        <pc:picChg chg="add mod">
          <ac:chgData name="Trevor Dickerson" userId="04d15625e5d58e55" providerId="LiveId" clId="{1BACFFB0-CFA9-437C-ACA9-17A736D4DF2B}" dt="2024-03-04T15:29:28.070" v="290" actId="1076"/>
          <ac:picMkLst>
            <pc:docMk/>
            <pc:sldMk cId="3566671341" sldId="267"/>
            <ac:picMk id="6146" creationId="{452BA1B3-9117-DA3B-437C-E47F1F449410}"/>
          </ac:picMkLst>
        </pc:picChg>
      </pc:sldChg>
      <pc:sldChg chg="modSp mod">
        <pc:chgData name="Trevor Dickerson" userId="04d15625e5d58e55" providerId="LiveId" clId="{1BACFFB0-CFA9-437C-ACA9-17A736D4DF2B}" dt="2024-03-04T15:20:51.024" v="266" actId="1076"/>
        <pc:sldMkLst>
          <pc:docMk/>
          <pc:sldMk cId="1742136307" sldId="268"/>
        </pc:sldMkLst>
        <pc:spChg chg="mod">
          <ac:chgData name="Trevor Dickerson" userId="04d15625e5d58e55" providerId="LiveId" clId="{1BACFFB0-CFA9-437C-ACA9-17A736D4DF2B}" dt="2024-03-04T15:20:30.775" v="262" actId="1076"/>
          <ac:spMkLst>
            <pc:docMk/>
            <pc:sldMk cId="1742136307" sldId="268"/>
            <ac:spMk id="3" creationId="{E1159BE6-4A7D-3F0C-9116-81D252B0AE0F}"/>
          </ac:spMkLst>
        </pc:spChg>
        <pc:spChg chg="mod">
          <ac:chgData name="Trevor Dickerson" userId="04d15625e5d58e55" providerId="LiveId" clId="{1BACFFB0-CFA9-437C-ACA9-17A736D4DF2B}" dt="2024-03-04T15:20:41.430" v="265" actId="20577"/>
          <ac:spMkLst>
            <pc:docMk/>
            <pc:sldMk cId="1742136307" sldId="268"/>
            <ac:spMk id="5" creationId="{4C73D2A1-FDE2-D284-69F3-489DD2232658}"/>
          </ac:spMkLst>
        </pc:spChg>
        <pc:spChg chg="mod">
          <ac:chgData name="Trevor Dickerson" userId="04d15625e5d58e55" providerId="LiveId" clId="{1BACFFB0-CFA9-437C-ACA9-17A736D4DF2B}" dt="2024-03-04T15:20:51.024" v="266" actId="1076"/>
          <ac:spMkLst>
            <pc:docMk/>
            <pc:sldMk cId="1742136307" sldId="268"/>
            <ac:spMk id="6" creationId="{B406168A-8B4A-5B77-6795-1DE67BF90EBE}"/>
          </ac:spMkLst>
        </pc:spChg>
      </pc:sldChg>
      <pc:sldChg chg="modSp mod">
        <pc:chgData name="Trevor Dickerson" userId="04d15625e5d58e55" providerId="LiveId" clId="{1BACFFB0-CFA9-437C-ACA9-17A736D4DF2B}" dt="2024-03-04T12:47:58.682" v="222" actId="20577"/>
        <pc:sldMkLst>
          <pc:docMk/>
          <pc:sldMk cId="1255604753" sldId="272"/>
        </pc:sldMkLst>
        <pc:spChg chg="mod">
          <ac:chgData name="Trevor Dickerson" userId="04d15625e5d58e55" providerId="LiveId" clId="{1BACFFB0-CFA9-437C-ACA9-17A736D4DF2B}" dt="2024-03-04T12:47:58.682" v="222" actId="20577"/>
          <ac:spMkLst>
            <pc:docMk/>
            <pc:sldMk cId="1255604753" sldId="272"/>
            <ac:spMk id="2" creationId="{A3B02FD2-F2D0-4176-AE27-F10F1A09488A}"/>
          </ac:spMkLst>
        </pc:spChg>
      </pc:sldChg>
      <pc:sldChg chg="delSp modSp mod delAnim modAnim">
        <pc:chgData name="Trevor Dickerson" userId="04d15625e5d58e55" providerId="LiveId" clId="{1BACFFB0-CFA9-437C-ACA9-17A736D4DF2B}" dt="2024-03-04T12:47:52.542" v="220" actId="20577"/>
        <pc:sldMkLst>
          <pc:docMk/>
          <pc:sldMk cId="1474616743" sldId="274"/>
        </pc:sldMkLst>
        <pc:spChg chg="mod">
          <ac:chgData name="Trevor Dickerson" userId="04d15625e5d58e55" providerId="LiveId" clId="{1BACFFB0-CFA9-437C-ACA9-17A736D4DF2B}" dt="2024-03-04T12:47:52.542" v="220" actId="20577"/>
          <ac:spMkLst>
            <pc:docMk/>
            <pc:sldMk cId="1474616743" sldId="274"/>
            <ac:spMk id="2" creationId="{BC1C47E9-3D68-47EB-A8D2-DBCE07D0E12B}"/>
          </ac:spMkLst>
        </pc:spChg>
        <pc:spChg chg="del mod">
          <ac:chgData name="Trevor Dickerson" userId="04d15625e5d58e55" providerId="LiveId" clId="{1BACFFB0-CFA9-437C-ACA9-17A736D4DF2B}" dt="2024-03-04T12:47:13.302" v="213" actId="478"/>
          <ac:spMkLst>
            <pc:docMk/>
            <pc:sldMk cId="1474616743" sldId="274"/>
            <ac:spMk id="3" creationId="{199E1DEC-0F1E-4093-A83F-8A47C292CD6E}"/>
          </ac:spMkLst>
        </pc:spChg>
        <pc:picChg chg="mod">
          <ac:chgData name="Trevor Dickerson" userId="04d15625e5d58e55" providerId="LiveId" clId="{1BACFFB0-CFA9-437C-ACA9-17A736D4DF2B}" dt="2024-03-04T12:47:16.489" v="214" actId="1076"/>
          <ac:picMkLst>
            <pc:docMk/>
            <pc:sldMk cId="1474616743" sldId="274"/>
            <ac:picMk id="4098" creationId="{F02243F8-734E-EDF4-51B8-C9937C456DA6}"/>
          </ac:picMkLst>
        </pc:picChg>
        <pc:picChg chg="mod">
          <ac:chgData name="Trevor Dickerson" userId="04d15625e5d58e55" providerId="LiveId" clId="{1BACFFB0-CFA9-437C-ACA9-17A736D4DF2B}" dt="2024-03-04T12:47:27.707" v="218" actId="14100"/>
          <ac:picMkLst>
            <pc:docMk/>
            <pc:sldMk cId="1474616743" sldId="274"/>
            <ac:picMk id="4100" creationId="{A60D4302-5569-EE33-0C05-8CB94AE9BD86}"/>
          </ac:picMkLst>
        </pc:picChg>
        <pc:picChg chg="mod">
          <ac:chgData name="Trevor Dickerson" userId="04d15625e5d58e55" providerId="LiveId" clId="{1BACFFB0-CFA9-437C-ACA9-17A736D4DF2B}" dt="2024-03-04T12:47:21.098" v="216" actId="1076"/>
          <ac:picMkLst>
            <pc:docMk/>
            <pc:sldMk cId="1474616743" sldId="274"/>
            <ac:picMk id="4102" creationId="{BA67E442-C6CA-3779-4792-72F1572B11CF}"/>
          </ac:picMkLst>
        </pc:picChg>
      </pc:sldChg>
      <pc:sldChg chg="addSp delSp modSp mod">
        <pc:chgData name="Trevor Dickerson" userId="04d15625e5d58e55" providerId="LiveId" clId="{1BACFFB0-CFA9-437C-ACA9-17A736D4DF2B}" dt="2024-03-04T12:35:42.499" v="68" actId="1076"/>
        <pc:sldMkLst>
          <pc:docMk/>
          <pc:sldMk cId="3182612748" sldId="275"/>
        </pc:sldMkLst>
        <pc:spChg chg="del mod">
          <ac:chgData name="Trevor Dickerson" userId="04d15625e5d58e55" providerId="LiveId" clId="{1BACFFB0-CFA9-437C-ACA9-17A736D4DF2B}" dt="2024-03-04T12:35:28.562" v="64" actId="478"/>
          <ac:spMkLst>
            <pc:docMk/>
            <pc:sldMk cId="3182612748" sldId="275"/>
            <ac:spMk id="2" creationId="{73FC8330-8406-4CE9-9F68-9295FBE8F116}"/>
          </ac:spMkLst>
        </pc:spChg>
        <pc:spChg chg="add mod">
          <ac:chgData name="Trevor Dickerson" userId="04d15625e5d58e55" providerId="LiveId" clId="{1BACFFB0-CFA9-437C-ACA9-17A736D4DF2B}" dt="2024-03-04T12:35:05.689" v="63" actId="1076"/>
          <ac:spMkLst>
            <pc:docMk/>
            <pc:sldMk cId="3182612748" sldId="275"/>
            <ac:spMk id="4" creationId="{E8D0DAAF-8BFF-6601-183C-280897B95179}"/>
          </ac:spMkLst>
        </pc:spChg>
        <pc:spChg chg="add del mod">
          <ac:chgData name="Trevor Dickerson" userId="04d15625e5d58e55" providerId="LiveId" clId="{1BACFFB0-CFA9-437C-ACA9-17A736D4DF2B}" dt="2024-03-04T12:35:32.843" v="65" actId="478"/>
          <ac:spMkLst>
            <pc:docMk/>
            <pc:sldMk cId="3182612748" sldId="275"/>
            <ac:spMk id="7" creationId="{8C8FE4A1-D5D5-42E5-EA01-F8C88A88D156}"/>
          </ac:spMkLst>
        </pc:spChg>
        <pc:picChg chg="mod">
          <ac:chgData name="Trevor Dickerson" userId="04d15625e5d58e55" providerId="LiveId" clId="{1BACFFB0-CFA9-437C-ACA9-17A736D4DF2B}" dt="2024-03-04T12:35:40.343" v="67" actId="1076"/>
          <ac:picMkLst>
            <pc:docMk/>
            <pc:sldMk cId="3182612748" sldId="275"/>
            <ac:picMk id="8194" creationId="{6EDC07E7-CF99-FF74-DB6A-00CD0F91BA94}"/>
          </ac:picMkLst>
        </pc:picChg>
        <pc:picChg chg="mod">
          <ac:chgData name="Trevor Dickerson" userId="04d15625e5d58e55" providerId="LiveId" clId="{1BACFFB0-CFA9-437C-ACA9-17A736D4DF2B}" dt="2024-03-04T12:35:42.499" v="68" actId="1076"/>
          <ac:picMkLst>
            <pc:docMk/>
            <pc:sldMk cId="3182612748" sldId="275"/>
            <ac:picMk id="8198" creationId="{738BF91F-20C9-2C8E-CCE8-7C05F0DE6FA3}"/>
          </ac:picMkLst>
        </pc:picChg>
      </pc:sldChg>
      <pc:sldChg chg="addSp delSp modSp mod ord delAnim modAnim">
        <pc:chgData name="Trevor Dickerson" userId="04d15625e5d58e55" providerId="LiveId" clId="{1BACFFB0-CFA9-437C-ACA9-17A736D4DF2B}" dt="2024-03-04T12:40:35.771" v="130" actId="1076"/>
        <pc:sldMkLst>
          <pc:docMk/>
          <pc:sldMk cId="1551525225" sldId="276"/>
        </pc:sldMkLst>
        <pc:spChg chg="del mod">
          <ac:chgData name="Trevor Dickerson" userId="04d15625e5d58e55" providerId="LiveId" clId="{1BACFFB0-CFA9-437C-ACA9-17A736D4DF2B}" dt="2024-03-04T12:40:01.601" v="126" actId="478"/>
          <ac:spMkLst>
            <pc:docMk/>
            <pc:sldMk cId="1551525225" sldId="276"/>
            <ac:spMk id="2" creationId="{8AC21C67-AB90-4E47-9B21-F475265AB31C}"/>
          </ac:spMkLst>
        </pc:spChg>
        <pc:spChg chg="del mod">
          <ac:chgData name="Trevor Dickerson" userId="04d15625e5d58e55" providerId="LiveId" clId="{1BACFFB0-CFA9-437C-ACA9-17A736D4DF2B}" dt="2024-03-04T12:40:14.179" v="127" actId="478"/>
          <ac:spMkLst>
            <pc:docMk/>
            <pc:sldMk cId="1551525225" sldId="276"/>
            <ac:spMk id="3" creationId="{0860C311-EE2D-4F9F-AF4C-36D79CFAA9F7}"/>
          </ac:spMkLst>
        </pc:spChg>
        <pc:spChg chg="mod">
          <ac:chgData name="Trevor Dickerson" userId="04d15625e5d58e55" providerId="LiveId" clId="{1BACFFB0-CFA9-437C-ACA9-17A736D4DF2B}" dt="2024-03-04T12:40:35.771" v="130" actId="1076"/>
          <ac:spMkLst>
            <pc:docMk/>
            <pc:sldMk cId="1551525225" sldId="276"/>
            <ac:spMk id="5" creationId="{38FC0C4F-23C5-4CE6-9103-DC8918DE749C}"/>
          </ac:spMkLst>
        </pc:spChg>
        <pc:spChg chg="add mod">
          <ac:chgData name="Trevor Dickerson" userId="04d15625e5d58e55" providerId="LiveId" clId="{1BACFFB0-CFA9-437C-ACA9-17A736D4DF2B}" dt="2024-03-04T12:39:33.966" v="122" actId="1076"/>
          <ac:spMkLst>
            <pc:docMk/>
            <pc:sldMk cId="1551525225" sldId="276"/>
            <ac:spMk id="6" creationId="{CB31283B-87D4-3B99-988B-9564968627CD}"/>
          </ac:spMkLst>
        </pc:spChg>
        <pc:spChg chg="add del mod">
          <ac:chgData name="Trevor Dickerson" userId="04d15625e5d58e55" providerId="LiveId" clId="{1BACFFB0-CFA9-437C-ACA9-17A736D4DF2B}" dt="2024-03-04T12:40:16.960" v="128" actId="478"/>
          <ac:spMkLst>
            <pc:docMk/>
            <pc:sldMk cId="1551525225" sldId="276"/>
            <ac:spMk id="8" creationId="{E5CB09A1-EA8F-E832-1A18-AACAFCDB06F2}"/>
          </ac:spMkLst>
        </pc:spChg>
        <pc:picChg chg="mod">
          <ac:chgData name="Trevor Dickerson" userId="04d15625e5d58e55" providerId="LiveId" clId="{1BACFFB0-CFA9-437C-ACA9-17A736D4DF2B}" dt="2024-03-04T12:40:30.068" v="129" actId="1076"/>
          <ac:picMkLst>
            <pc:docMk/>
            <pc:sldMk cId="1551525225" sldId="276"/>
            <ac:picMk id="10242" creationId="{B44F155A-7809-769A-302D-D83D0DABC9CA}"/>
          </ac:picMkLst>
        </pc:picChg>
      </pc:sldChg>
      <pc:sldChg chg="modSp mod">
        <pc:chgData name="Trevor Dickerson" userId="04d15625e5d58e55" providerId="LiveId" clId="{1BACFFB0-CFA9-437C-ACA9-17A736D4DF2B}" dt="2024-03-04T12:41:04.693" v="132" actId="20577"/>
        <pc:sldMkLst>
          <pc:docMk/>
          <pc:sldMk cId="3853241976" sldId="277"/>
        </pc:sldMkLst>
        <pc:spChg chg="mod">
          <ac:chgData name="Trevor Dickerson" userId="04d15625e5d58e55" providerId="LiveId" clId="{1BACFFB0-CFA9-437C-ACA9-17A736D4DF2B}" dt="2024-03-04T12:41:04.693" v="132" actId="20577"/>
          <ac:spMkLst>
            <pc:docMk/>
            <pc:sldMk cId="3853241976" sldId="277"/>
            <ac:spMk id="2" creationId="{3ECE6197-B7F2-4543-A9A9-E52152C25937}"/>
          </ac:spMkLst>
        </pc:spChg>
      </pc:sldChg>
      <pc:sldChg chg="del">
        <pc:chgData name="Trevor Dickerson" userId="04d15625e5d58e55" providerId="LiveId" clId="{1BACFFB0-CFA9-437C-ACA9-17A736D4DF2B}" dt="2024-07-03T15:03:28.575" v="303" actId="2696"/>
        <pc:sldMkLst>
          <pc:docMk/>
          <pc:sldMk cId="632771536" sldId="344"/>
        </pc:sldMkLst>
      </pc:sldChg>
      <pc:sldChg chg="addSp delSp modSp mod">
        <pc:chgData name="Trevor Dickerson" userId="04d15625e5d58e55" providerId="LiveId" clId="{1BACFFB0-CFA9-437C-ACA9-17A736D4DF2B}" dt="2024-03-04T15:32:57.881" v="301" actId="1076"/>
        <pc:sldMkLst>
          <pc:docMk/>
          <pc:sldMk cId="1778870461" sldId="360"/>
        </pc:sldMkLst>
        <pc:spChg chg="add mod">
          <ac:chgData name="Trevor Dickerson" userId="04d15625e5d58e55" providerId="LiveId" clId="{1BACFFB0-CFA9-437C-ACA9-17A736D4DF2B}" dt="2024-03-04T12:44:44.135" v="176" actId="1076"/>
          <ac:spMkLst>
            <pc:docMk/>
            <pc:sldMk cId="1778870461" sldId="360"/>
            <ac:spMk id="8" creationId="{A97CCFCA-52D5-5B7F-ADC5-EF5804544FD8}"/>
          </ac:spMkLst>
        </pc:spChg>
        <pc:spChg chg="add mod">
          <ac:chgData name="Trevor Dickerson" userId="04d15625e5d58e55" providerId="LiveId" clId="{1BACFFB0-CFA9-437C-ACA9-17A736D4DF2B}" dt="2024-03-04T15:32:57.881" v="301" actId="1076"/>
          <ac:spMkLst>
            <pc:docMk/>
            <pc:sldMk cId="1778870461" sldId="360"/>
            <ac:spMk id="10" creationId="{1E1237D1-433C-CB2A-9004-F5154FE39465}"/>
          </ac:spMkLst>
        </pc:spChg>
        <pc:spChg chg="add mod">
          <ac:chgData name="Trevor Dickerson" userId="04d15625e5d58e55" providerId="LiveId" clId="{1BACFFB0-CFA9-437C-ACA9-17A736D4DF2B}" dt="2024-03-04T12:46:47.975" v="210" actId="1076"/>
          <ac:spMkLst>
            <pc:docMk/>
            <pc:sldMk cId="1778870461" sldId="360"/>
            <ac:spMk id="12" creationId="{C3B625F5-7EE6-D202-E74B-864F49A4805B}"/>
          </ac:spMkLst>
        </pc:spChg>
        <pc:spChg chg="add mod">
          <ac:chgData name="Trevor Dickerson" userId="04d15625e5d58e55" providerId="LiveId" clId="{1BACFFB0-CFA9-437C-ACA9-17A736D4DF2B}" dt="2024-03-04T12:49:26.929" v="242" actId="1076"/>
          <ac:spMkLst>
            <pc:docMk/>
            <pc:sldMk cId="1778870461" sldId="360"/>
            <ac:spMk id="13" creationId="{88A20BE0-6B11-00DF-48D6-FA42F6EB1BCD}"/>
          </ac:spMkLst>
        </pc:spChg>
        <pc:spChg chg="add mod">
          <ac:chgData name="Trevor Dickerson" userId="04d15625e5d58e55" providerId="LiveId" clId="{1BACFFB0-CFA9-437C-ACA9-17A736D4DF2B}" dt="2024-03-04T12:50:21.832" v="257" actId="1076"/>
          <ac:spMkLst>
            <pc:docMk/>
            <pc:sldMk cId="1778870461" sldId="360"/>
            <ac:spMk id="14" creationId="{BC50A807-A4EF-16A7-9F48-376B3380CC6C}"/>
          </ac:spMkLst>
        </pc:spChg>
        <pc:picChg chg="mod">
          <ac:chgData name="Trevor Dickerson" userId="04d15625e5d58e55" providerId="LiveId" clId="{1BACFFB0-CFA9-437C-ACA9-17A736D4DF2B}" dt="2024-03-04T12:45:36.632" v="192" actId="1076"/>
          <ac:picMkLst>
            <pc:docMk/>
            <pc:sldMk cId="1778870461" sldId="360"/>
            <ac:picMk id="2" creationId="{179E218B-9930-C931-2A64-9AF92B6904A1}"/>
          </ac:picMkLst>
        </pc:picChg>
        <pc:picChg chg="add mod">
          <ac:chgData name="Trevor Dickerson" userId="04d15625e5d58e55" providerId="LiveId" clId="{1BACFFB0-CFA9-437C-ACA9-17A736D4DF2B}" dt="2024-03-04T12:42:11.503" v="142" actId="14100"/>
          <ac:picMkLst>
            <pc:docMk/>
            <pc:sldMk cId="1778870461" sldId="360"/>
            <ac:picMk id="3" creationId="{AA45824F-B2F1-C748-D8A7-38BAA310554B}"/>
          </ac:picMkLst>
        </pc:picChg>
        <pc:picChg chg="del">
          <ac:chgData name="Trevor Dickerson" userId="04d15625e5d58e55" providerId="LiveId" clId="{1BACFFB0-CFA9-437C-ACA9-17A736D4DF2B}" dt="2024-03-04T12:41:52.879" v="135" actId="478"/>
          <ac:picMkLst>
            <pc:docMk/>
            <pc:sldMk cId="1778870461" sldId="360"/>
            <ac:picMk id="4" creationId="{D09C0708-1CF1-41C4-B100-E4005A5AC9CE}"/>
          </ac:picMkLst>
        </pc:picChg>
        <pc:picChg chg="add mod">
          <ac:chgData name="Trevor Dickerson" userId="04d15625e5d58e55" providerId="LiveId" clId="{1BACFFB0-CFA9-437C-ACA9-17A736D4DF2B}" dt="2024-03-04T12:49:31.272" v="243" actId="1076"/>
          <ac:picMkLst>
            <pc:docMk/>
            <pc:sldMk cId="1778870461" sldId="360"/>
            <ac:picMk id="5" creationId="{03A50EFF-8733-C1D7-EEB5-6E6130F1934E}"/>
          </ac:picMkLst>
        </pc:picChg>
        <pc:picChg chg="del">
          <ac:chgData name="Trevor Dickerson" userId="04d15625e5d58e55" providerId="LiveId" clId="{1BACFFB0-CFA9-437C-ACA9-17A736D4DF2B}" dt="2024-03-04T12:42:13.206" v="143" actId="478"/>
          <ac:picMkLst>
            <pc:docMk/>
            <pc:sldMk cId="1778870461" sldId="360"/>
            <ac:picMk id="6" creationId="{432596EE-E089-4393-B5F3-6B8ACB42EA66}"/>
          </ac:picMkLst>
        </pc:picChg>
        <pc:picChg chg="add mod">
          <ac:chgData name="Trevor Dickerson" userId="04d15625e5d58e55" providerId="LiveId" clId="{1BACFFB0-CFA9-437C-ACA9-17A736D4DF2B}" dt="2024-03-04T12:43:48.639" v="153" actId="1076"/>
          <ac:picMkLst>
            <pc:docMk/>
            <pc:sldMk cId="1778870461" sldId="360"/>
            <ac:picMk id="7" creationId="{F72AEDA7-D69D-F294-C93B-3E89EF22198A}"/>
          </ac:picMkLst>
        </pc:picChg>
        <pc:picChg chg="del">
          <ac:chgData name="Trevor Dickerson" userId="04d15625e5d58e55" providerId="LiveId" clId="{1BACFFB0-CFA9-437C-ACA9-17A736D4DF2B}" dt="2024-03-04T12:43:36.466" v="150" actId="478"/>
          <ac:picMkLst>
            <pc:docMk/>
            <pc:sldMk cId="1778870461" sldId="360"/>
            <ac:picMk id="9" creationId="{2C82D438-01FC-490D-B3BB-FEE17F61D97B}"/>
          </ac:picMkLst>
        </pc:picChg>
        <pc:picChg chg="mod">
          <ac:chgData name="Trevor Dickerson" userId="04d15625e5d58e55" providerId="LiveId" clId="{1BACFFB0-CFA9-437C-ACA9-17A736D4DF2B}" dt="2024-03-04T12:43:03.984" v="149" actId="1076"/>
          <ac:picMkLst>
            <pc:docMk/>
            <pc:sldMk cId="1778870461" sldId="360"/>
            <ac:picMk id="11" creationId="{E3790BCB-F54B-47D2-BBCE-9172E516B4B3}"/>
          </ac:picMkLst>
        </pc:picChg>
      </pc:sldChg>
      <pc:sldChg chg="addSp delSp modSp mod">
        <pc:chgData name="Trevor Dickerson" userId="04d15625e5d58e55" providerId="LiveId" clId="{1BACFFB0-CFA9-437C-ACA9-17A736D4DF2B}" dt="2024-03-04T15:31:40.829" v="300" actId="1076"/>
        <pc:sldMkLst>
          <pc:docMk/>
          <pc:sldMk cId="2581887065" sldId="392"/>
        </pc:sldMkLst>
        <pc:spChg chg="mod">
          <ac:chgData name="Trevor Dickerson" userId="04d15625e5d58e55" providerId="LiveId" clId="{1BACFFB0-CFA9-437C-ACA9-17A736D4DF2B}" dt="2024-03-04T15:31:40.829" v="300" actId="1076"/>
          <ac:spMkLst>
            <pc:docMk/>
            <pc:sldMk cId="2581887065" sldId="392"/>
            <ac:spMk id="3" creationId="{BBBD9E15-9236-0E27-895F-3C104DCF8B8D}"/>
          </ac:spMkLst>
        </pc:spChg>
        <pc:picChg chg="del mod">
          <ac:chgData name="Trevor Dickerson" userId="04d15625e5d58e55" providerId="LiveId" clId="{1BACFFB0-CFA9-437C-ACA9-17A736D4DF2B}" dt="2024-03-04T15:31:08.690" v="295" actId="478"/>
          <ac:picMkLst>
            <pc:docMk/>
            <pc:sldMk cId="2581887065" sldId="392"/>
            <ac:picMk id="7170" creationId="{62098991-9670-6D9C-7E78-6897410CA7F4}"/>
          </ac:picMkLst>
        </pc:picChg>
        <pc:picChg chg="add mod">
          <ac:chgData name="Trevor Dickerson" userId="04d15625e5d58e55" providerId="LiveId" clId="{1BACFFB0-CFA9-437C-ACA9-17A736D4DF2B}" dt="2024-03-04T15:31:26.439" v="299" actId="1076"/>
          <ac:picMkLst>
            <pc:docMk/>
            <pc:sldMk cId="2581887065" sldId="392"/>
            <ac:picMk id="8194" creationId="{8B020AAD-F796-A308-6284-E99937E56D78}"/>
          </ac:picMkLst>
        </pc:picChg>
      </pc:sldChg>
      <pc:sldChg chg="modSp mod">
        <pc:chgData name="Trevor Dickerson" userId="04d15625e5d58e55" providerId="LiveId" clId="{1BACFFB0-CFA9-437C-ACA9-17A736D4DF2B}" dt="2024-03-04T12:51:03.196" v="259" actId="20577"/>
        <pc:sldMkLst>
          <pc:docMk/>
          <pc:sldMk cId="556034352" sldId="393"/>
        </pc:sldMkLst>
        <pc:spChg chg="mod">
          <ac:chgData name="Trevor Dickerson" userId="04d15625e5d58e55" providerId="LiveId" clId="{1BACFFB0-CFA9-437C-ACA9-17A736D4DF2B}" dt="2024-03-04T12:51:03.196" v="259" actId="20577"/>
          <ac:spMkLst>
            <pc:docMk/>
            <pc:sldMk cId="556034352" sldId="393"/>
            <ac:spMk id="2" creationId="{6FEFC963-06D5-4E39-A5A0-129D017E6DE2}"/>
          </ac:spMkLst>
        </pc:spChg>
      </pc:sldChg>
      <pc:sldChg chg="addSp delSp modSp ord">
        <pc:chgData name="Trevor Dickerson" userId="04d15625e5d58e55" providerId="LiveId" clId="{1BACFFB0-CFA9-437C-ACA9-17A736D4DF2B}" dt="2024-03-04T12:41:10.255" v="134"/>
        <pc:sldMkLst>
          <pc:docMk/>
          <pc:sldMk cId="2981165161" sldId="395"/>
        </pc:sldMkLst>
        <pc:picChg chg="del">
          <ac:chgData name="Trevor Dickerson" userId="04d15625e5d58e55" providerId="LiveId" clId="{1BACFFB0-CFA9-437C-ACA9-17A736D4DF2B}" dt="2024-03-04T09:38:53.107" v="3" actId="478"/>
          <ac:picMkLst>
            <pc:docMk/>
            <pc:sldMk cId="2981165161" sldId="395"/>
            <ac:picMk id="1026" creationId="{C4FBF72B-4E7B-EB3F-A3E2-8061330EA4A3}"/>
          </ac:picMkLst>
        </pc:picChg>
        <pc:picChg chg="add mod">
          <ac:chgData name="Trevor Dickerson" userId="04d15625e5d58e55" providerId="LiveId" clId="{1BACFFB0-CFA9-437C-ACA9-17A736D4DF2B}" dt="2024-03-04T09:39:10.556" v="7" actId="14100"/>
          <ac:picMkLst>
            <pc:docMk/>
            <pc:sldMk cId="2981165161" sldId="395"/>
            <ac:picMk id="5122" creationId="{2C037ECE-1019-FA90-AC6E-30164CCA11F8}"/>
          </ac:picMkLst>
        </pc:picChg>
      </pc:sldChg>
      <pc:sldChg chg="modSp mod">
        <pc:chgData name="Trevor Dickerson" userId="04d15625e5d58e55" providerId="LiveId" clId="{1BACFFB0-CFA9-437C-ACA9-17A736D4DF2B}" dt="2024-03-04T15:22:02.007" v="282" actId="1076"/>
        <pc:sldMkLst>
          <pc:docMk/>
          <pc:sldMk cId="3289302283" sldId="396"/>
        </pc:sldMkLst>
        <pc:spChg chg="mod">
          <ac:chgData name="Trevor Dickerson" userId="04d15625e5d58e55" providerId="LiveId" clId="{1BACFFB0-CFA9-437C-ACA9-17A736D4DF2B}" dt="2024-03-04T15:22:02.007" v="282" actId="1076"/>
          <ac:spMkLst>
            <pc:docMk/>
            <pc:sldMk cId="3289302283" sldId="396"/>
            <ac:spMk id="9" creationId="{878853B5-B15A-3C63-8646-24D401B74D7D}"/>
          </ac:spMkLst>
        </pc:spChg>
      </pc:sldChg>
      <pc:sldChg chg="del">
        <pc:chgData name="Trevor Dickerson" userId="04d15625e5d58e55" providerId="LiveId" clId="{1BACFFB0-CFA9-437C-ACA9-17A736D4DF2B}" dt="2024-07-03T15:03:14.576" v="302" actId="47"/>
        <pc:sldMkLst>
          <pc:docMk/>
          <pc:sldMk cId="2863938183" sldId="4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FD269-91DB-4767-98D0-020CD89A684B}" type="datetimeFigureOut">
              <a:rPr lang="en-GB" smtClean="0"/>
              <a:t>03/07/2024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A9253-C7F3-4A6A-A9CE-5BDCC7A681F9}" type="slidenum">
              <a:rPr lang="en-GB" smtClean="0"/>
              <a:t>‹#›</a:t>
            </a:fld>
            <a:endParaRPr lang="en-GB" dirty="0"/>
          </a:p>
        </p:txBody>
      </p:sp>
    </p:spTree>
    <p:extLst>
      <p:ext uri="{BB962C8B-B14F-4D97-AF65-F5344CB8AC3E}">
        <p14:creationId xmlns:p14="http://schemas.microsoft.com/office/powerpoint/2010/main" val="216687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Welcome to ‘Casting Your Nets’.</a:t>
            </a:r>
          </a:p>
          <a:p>
            <a:r>
              <a:rPr lang="en-GB" dirty="0"/>
              <a:t>Casting Your Nets is an initiative between Outreach UK, Good News Newspaper and Pocket Testament League – to enable every Christian to share their faith in Jesus Christ.</a:t>
            </a:r>
          </a:p>
          <a:p>
            <a:r>
              <a:rPr lang="en-GB" dirty="0"/>
              <a:t>You may already be doing that – in which case we pray that this course will encourage, inspire and perhaps, hone your gifts.</a:t>
            </a:r>
          </a:p>
          <a:p>
            <a:r>
              <a:rPr lang="en-GB" dirty="0"/>
              <a:t>Alternatively, you may be coming to this course because you know you should be sharing about your faith in Jesus Christ, but, for some reason, find that impossible or difficult. This course will help you to have more confidence and will show you that, whoever you are, God can and wants to use you to speak about Him.</a:t>
            </a:r>
          </a:p>
          <a:p>
            <a:r>
              <a:rPr lang="en-GB" dirty="0"/>
              <a:t>Each session is both theory and practical – so we encourage you to try putting into practice what you’ve learnt between sessions – and then share about your experiences when you next meet together.</a:t>
            </a:r>
          </a:p>
          <a:p>
            <a:r>
              <a:rPr lang="en-GB" dirty="0"/>
              <a:t>Remember, we are not all the same. We are not all extroverts, or introverts, but we are all brothers and sisters in Christ. Encourage and support each other – and grow in knowing Jesus and sharing about Him.</a:t>
            </a:r>
          </a:p>
          <a:p>
            <a:r>
              <a:rPr lang="en-GB" b="1" dirty="0"/>
              <a:t>The Leader –</a:t>
            </a:r>
          </a:p>
          <a:p>
            <a:r>
              <a:rPr lang="en-GB" dirty="0"/>
              <a:t>Prepare by going through each session beforehand.</a:t>
            </a:r>
          </a:p>
          <a:p>
            <a:r>
              <a:rPr lang="en-GB" dirty="0"/>
              <a:t>Make sure the Power-point will play on the equipment you have available.</a:t>
            </a:r>
          </a:p>
          <a:p>
            <a:r>
              <a:rPr lang="en-GB" dirty="0"/>
              <a:t>Have your Outreach UK Evangelism Handbook with you.</a:t>
            </a:r>
          </a:p>
          <a:p>
            <a:r>
              <a:rPr lang="en-GB" dirty="0"/>
              <a:t>Copy the relevant pages from the PDF copy of the Outreach UK Evangelism Handbook so that they are available for each participant – I suggest you give these out at the end of each session.</a:t>
            </a:r>
          </a:p>
          <a:p>
            <a:r>
              <a:rPr lang="en-GB" dirty="0"/>
              <a:t>Each participant will need –</a:t>
            </a:r>
          </a:p>
          <a:p>
            <a:pPr marL="171450" indent="-171450">
              <a:buFont typeface="Arial" panose="020B0604020202020204" pitchFamily="34" charset="0"/>
              <a:buChar char="•"/>
            </a:pPr>
            <a:r>
              <a:rPr lang="en-GB" dirty="0"/>
              <a:t>A Bible</a:t>
            </a:r>
          </a:p>
          <a:p>
            <a:pPr marL="171450" indent="-171450">
              <a:buFont typeface="Arial" panose="020B0604020202020204" pitchFamily="34" charset="0"/>
              <a:buChar char="•"/>
            </a:pPr>
            <a:r>
              <a:rPr lang="en-GB" dirty="0"/>
              <a:t>A notebook</a:t>
            </a:r>
          </a:p>
          <a:p>
            <a:pPr marL="171450" indent="-171450">
              <a:buFont typeface="Arial" panose="020B0604020202020204" pitchFamily="34" charset="0"/>
              <a:buChar char="•"/>
            </a:pPr>
            <a:r>
              <a:rPr lang="en-GB" dirty="0"/>
              <a:t>A pen/pencil</a:t>
            </a:r>
          </a:p>
          <a:p>
            <a:pPr marL="171450" indent="-171450">
              <a:buFont typeface="Arial" panose="020B0604020202020204" pitchFamily="34" charset="0"/>
              <a:buChar char="•"/>
            </a:pPr>
            <a:r>
              <a:rPr lang="en-GB" dirty="0"/>
              <a:t>And - be ready to participate.</a:t>
            </a:r>
          </a:p>
          <a:p>
            <a:r>
              <a:rPr lang="en-GB" dirty="0"/>
              <a:t>You may also want to purchase further copies of the Outreach UK Evangelism Handbook for each participant – if so, please contact Outreach UK via info@outreachuk.com or</a:t>
            </a:r>
            <a:r>
              <a:rPr lang="en-GB" baseline="0" dirty="0"/>
              <a:t> </a:t>
            </a:r>
            <a:r>
              <a:rPr lang="en-GB" dirty="0"/>
              <a:t>call 0300 123 1990 - we’ll be happy to help you. It is a great resource for every Christian to have and use.</a:t>
            </a:r>
          </a:p>
        </p:txBody>
      </p:sp>
      <p:sp>
        <p:nvSpPr>
          <p:cNvPr id="4" name="Slide Number Placeholder 3"/>
          <p:cNvSpPr>
            <a:spLocks noGrp="1"/>
          </p:cNvSpPr>
          <p:nvPr>
            <p:ph type="sldNum" sz="quarter" idx="5"/>
          </p:nvPr>
        </p:nvSpPr>
        <p:spPr/>
        <p:txBody>
          <a:bodyPr/>
          <a:lstStyle/>
          <a:p>
            <a:fld id="{8E787EC9-B0A3-4968-8F80-D2805A89A957}" type="slidenum">
              <a:rPr lang="en-US" smtClean="0"/>
              <a:t>1</a:t>
            </a:fld>
            <a:endParaRPr lang="en-US" dirty="0"/>
          </a:p>
        </p:txBody>
      </p:sp>
    </p:spTree>
    <p:extLst>
      <p:ext uri="{BB962C8B-B14F-4D97-AF65-F5344CB8AC3E}">
        <p14:creationId xmlns:p14="http://schemas.microsoft.com/office/powerpoint/2010/main" val="399055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else we should note. Evangelism in the bible is never defined in terms of results.  Remember the Angels rejoice over ONE sinner saved.  Our job is just to preach, speak and live out the gospel.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10</a:t>
            </a:fld>
            <a:endParaRPr lang="en-GB" dirty="0"/>
          </a:p>
        </p:txBody>
      </p:sp>
    </p:spTree>
    <p:extLst>
      <p:ext uri="{BB962C8B-B14F-4D97-AF65-F5344CB8AC3E}">
        <p14:creationId xmlns:p14="http://schemas.microsoft.com/office/powerpoint/2010/main" val="2478713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66F6F-9FD5-70B3-FD3F-B259DDFC8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AFC20-31BF-0260-D9E9-846BFEAFB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BB087-8EAA-4561-7658-19D7723C2D3D}"/>
              </a:ext>
            </a:extLst>
          </p:cNvPr>
          <p:cNvSpPr>
            <a:spLocks noGrp="1"/>
          </p:cNvSpPr>
          <p:nvPr>
            <p:ph type="body" idx="1"/>
          </p:nvPr>
        </p:nvSpPr>
        <p:spPr/>
        <p:txBody>
          <a:bodyPr/>
          <a:lstStyle/>
          <a:p>
            <a:r>
              <a:rPr lang="en-US" dirty="0"/>
              <a:t>Lets just take a moment to pause and define exactly what we mean by Evangelism.  The Bible simply defines it as spreading the good news.  We can’t convert anyone but we can and</a:t>
            </a:r>
            <a:r>
              <a:rPr lang="en-US" b="1" dirty="0">
                <a:highlight>
                  <a:srgbClr val="FFFF00"/>
                </a:highlight>
              </a:rPr>
              <a:t> </a:t>
            </a:r>
            <a:r>
              <a:rPr lang="en-US" b="1" dirty="0"/>
              <a:t>should</a:t>
            </a:r>
            <a:r>
              <a:rPr lang="en-US" b="1" dirty="0">
                <a:highlight>
                  <a:srgbClr val="FFFF00"/>
                </a:highlight>
              </a:rPr>
              <a:t> </a:t>
            </a:r>
            <a:r>
              <a:rPr lang="en-US" dirty="0"/>
              <a:t>share Jesus with them. We plant the seed but God waters it and brings growth.  Of course we back up everything with prayer.  Here is my favorite definition of evangelism…. Next slide! </a:t>
            </a:r>
            <a:r>
              <a:rPr lang="en-US" b="1" dirty="0"/>
              <a:t>(Add scripture reference here – ‘One plants, another sows, but God gives the increase’ – 1 Cor 3 v 6)</a:t>
            </a:r>
            <a:endParaRPr lang="en-GB" b="1" dirty="0"/>
          </a:p>
        </p:txBody>
      </p:sp>
      <p:sp>
        <p:nvSpPr>
          <p:cNvPr id="4" name="Slide Number Placeholder 3">
            <a:extLst>
              <a:ext uri="{FF2B5EF4-FFF2-40B4-BE49-F238E27FC236}">
                <a16:creationId xmlns:a16="http://schemas.microsoft.com/office/drawing/2014/main" id="{6ED7957A-5525-BA8E-FA40-F8045ABB8FA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A9253-C7F3-4A6A-A9CE-5BDCC7A681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46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0B97-9613-CE88-52FB-2719D3202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9BE83-E3ED-68C2-E698-186F7D470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6AA5D-1533-BE4C-6492-CC615A60E406}"/>
              </a:ext>
            </a:extLst>
          </p:cNvPr>
          <p:cNvSpPr>
            <a:spLocks noGrp="1"/>
          </p:cNvSpPr>
          <p:nvPr>
            <p:ph type="body" idx="1"/>
          </p:nvPr>
        </p:nvSpPr>
        <p:spPr/>
        <p:txBody>
          <a:bodyPr/>
          <a:lstStyle/>
          <a:p>
            <a:r>
              <a:rPr lang="en-US" dirty="0"/>
              <a:t>Lets just take a moment to pause and define exactly what we mean by Evangelism.  The Bible simply defines it as spreading the good news.  We can’t convert anyone but we can and</a:t>
            </a:r>
            <a:r>
              <a:rPr lang="en-US" b="1" dirty="0">
                <a:highlight>
                  <a:srgbClr val="FFFF00"/>
                </a:highlight>
              </a:rPr>
              <a:t> </a:t>
            </a:r>
            <a:r>
              <a:rPr lang="en-US" b="1" dirty="0"/>
              <a:t>should</a:t>
            </a:r>
            <a:r>
              <a:rPr lang="en-US" b="1" dirty="0">
                <a:highlight>
                  <a:srgbClr val="FFFF00"/>
                </a:highlight>
              </a:rPr>
              <a:t> </a:t>
            </a:r>
            <a:r>
              <a:rPr lang="en-US" dirty="0"/>
              <a:t>share Jesus with them. We plant the seed but God waters it and brings growth.  Of course we back up everything with prayer.  Here is my favorite definition of evangelism…. Next slide! </a:t>
            </a:r>
            <a:r>
              <a:rPr lang="en-US" b="1" dirty="0"/>
              <a:t>(Add scripture reference here – ‘One plants, another sows, but God gives the increase’ – 1 Cor 3 v 6)</a:t>
            </a:r>
            <a:endParaRPr lang="en-GB" b="1" dirty="0"/>
          </a:p>
        </p:txBody>
      </p:sp>
      <p:sp>
        <p:nvSpPr>
          <p:cNvPr id="4" name="Slide Number Placeholder 3">
            <a:extLst>
              <a:ext uri="{FF2B5EF4-FFF2-40B4-BE49-F238E27FC236}">
                <a16:creationId xmlns:a16="http://schemas.microsoft.com/office/drawing/2014/main" id="{3DEF6F70-97CC-D33A-3BDA-C3CF4CF7AFB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A9253-C7F3-4A6A-A9CE-5BDCC7A681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88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a:t>CONFRONTATIONAL – You may be a gifted speaker and be able to stand up and preach to large crowds. You may be the kind of person who is prepared to be confrontational with others.  </a:t>
            </a:r>
            <a:r>
              <a:rPr lang="en-US" b="1" dirty="0"/>
              <a:t>Perhaps you love to do open-air preaching and confront people with the gospel message. You share about sin, and then share the good news of the gospel – but in stark ways.</a:t>
            </a:r>
          </a:p>
          <a:p>
            <a:pPr marL="0" indent="0">
              <a:buNone/>
            </a:pPr>
            <a:endParaRPr lang="en-GB" dirty="0"/>
          </a:p>
          <a:p>
            <a:pPr marL="0" indent="0">
              <a:buNone/>
            </a:pPr>
            <a:r>
              <a:rPr lang="en-GB" dirty="0"/>
              <a:t>EXERCISE – Read Peters Sermon in Acts 2 and underline every time he uses the word YOU.  You did this, you did that – you crucified Jesus.  He is confronting people head on with their sin and their need of a Saviour and forgiveness.  This is a legitimate form of evangelism. </a:t>
            </a:r>
            <a:endParaRPr lang="en-US" dirty="0"/>
          </a:p>
        </p:txBody>
      </p:sp>
      <p:sp>
        <p:nvSpPr>
          <p:cNvPr id="4" name="Slide Number Placeholder 3"/>
          <p:cNvSpPr>
            <a:spLocks noGrp="1"/>
          </p:cNvSpPr>
          <p:nvPr>
            <p:ph type="sldNum" sz="quarter" idx="5"/>
          </p:nvPr>
        </p:nvSpPr>
        <p:spPr/>
        <p:txBody>
          <a:bodyPr/>
          <a:lstStyle/>
          <a:p>
            <a:fld id="{1BFA9253-C7F3-4A6A-A9CE-5BDCC7A681F9}" type="slidenum">
              <a:rPr lang="en-GB" smtClean="0"/>
              <a:t>14</a:t>
            </a:fld>
            <a:endParaRPr lang="en-GB" dirty="0"/>
          </a:p>
        </p:txBody>
      </p:sp>
    </p:spTree>
    <p:extLst>
      <p:ext uri="{BB962C8B-B14F-4D97-AF65-F5344CB8AC3E}">
        <p14:creationId xmlns:p14="http://schemas.microsoft.com/office/powerpoint/2010/main" val="127691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THE INTELLECTUTAL EVANGELIST.  </a:t>
            </a:r>
            <a:r>
              <a:rPr lang="en-US" b="1" dirty="0"/>
              <a:t>This might be </a:t>
            </a:r>
            <a:r>
              <a:rPr lang="en-US" dirty="0"/>
              <a:t>someone who can sit down, with a non-Christian over a cup of Coffee and argue </a:t>
            </a:r>
            <a:r>
              <a:rPr lang="en-US" b="1" dirty="0"/>
              <a:t>discuss</a:t>
            </a:r>
            <a:r>
              <a:rPr lang="en-US" dirty="0"/>
              <a:t> the point for Christianity.  Some one who can reason things out and is good at answering questions.  A great place to start when someone asks you “why do you believe what you believe” is with the Resurrection.  Someone, somewhere was the first person in the world to say that Jesus was alive.  Ask the Non-Christian – why do you think they did that?  The evidence for the resurrection is over whelming.   There are many great books that will help you to explain the gospel. </a:t>
            </a:r>
          </a:p>
          <a:p>
            <a:r>
              <a:rPr lang="en-GB" b="1" dirty="0"/>
              <a:t>(Perhaps we might like to make a few suggestions here)</a:t>
            </a:r>
          </a:p>
        </p:txBody>
      </p:sp>
      <p:sp>
        <p:nvSpPr>
          <p:cNvPr id="4" name="Slide Number Placeholder 3"/>
          <p:cNvSpPr>
            <a:spLocks noGrp="1"/>
          </p:cNvSpPr>
          <p:nvPr>
            <p:ph type="sldNum" sz="quarter" idx="5"/>
          </p:nvPr>
        </p:nvSpPr>
        <p:spPr/>
        <p:txBody>
          <a:bodyPr/>
          <a:lstStyle/>
          <a:p>
            <a:fld id="{1BFA9253-C7F3-4A6A-A9CE-5BDCC7A681F9}" type="slidenum">
              <a:rPr lang="en-GB" smtClean="0"/>
              <a:t>15</a:t>
            </a:fld>
            <a:endParaRPr lang="en-GB" dirty="0"/>
          </a:p>
        </p:txBody>
      </p:sp>
    </p:spTree>
    <p:extLst>
      <p:ext uri="{BB962C8B-B14F-4D97-AF65-F5344CB8AC3E}">
        <p14:creationId xmlns:p14="http://schemas.microsoft.com/office/powerpoint/2010/main" val="112674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THE TESTOMONIAL EVANGELIST.  Every single Christian has two indispensable. One is their testimony. Remember that people love stories and no one can tell you that your story isn’t true.  Remember that your testimony is not only about how you came to Christ.  Its about what Christ has been doing for you since. Paul’s testimony as recorded in Acts </a:t>
            </a:r>
            <a:r>
              <a:rPr lang="en-US" b="1" dirty="0"/>
              <a:t>26</a:t>
            </a:r>
            <a:r>
              <a:rPr lang="en-US" dirty="0"/>
              <a:t> has a before, during and after element to it.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16</a:t>
            </a:fld>
            <a:endParaRPr lang="en-GB" dirty="0"/>
          </a:p>
        </p:txBody>
      </p:sp>
    </p:spTree>
    <p:extLst>
      <p:ext uri="{BB962C8B-B14F-4D97-AF65-F5344CB8AC3E}">
        <p14:creationId xmlns:p14="http://schemas.microsoft.com/office/powerpoint/2010/main" val="990505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THE FRIENDSHIP EVANGELIST.  Here is the second tool that every Christian has – your home.  It has been said that “If one person in the street is a Christian it should be good news for the whole street”.  Why – because if you are known as a Christian – every one in the street knows which door to knock on when they need help, love, friendship, comfort – or even a cup of sugar!  Invite non-Christians to your home for a meal, a coffee or to see a Christian Film.  The challenge is this – do your neighbor's invite you to their homes when they are having a BBQ or a party?  Not because they ought to but because you are such a great person.  Jesus did not preach to Zacchaeus while he was in the tree – he went to his home!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17</a:t>
            </a:fld>
            <a:endParaRPr lang="en-GB" dirty="0"/>
          </a:p>
        </p:txBody>
      </p:sp>
    </p:spTree>
    <p:extLst>
      <p:ext uri="{BB962C8B-B14F-4D97-AF65-F5344CB8AC3E}">
        <p14:creationId xmlns:p14="http://schemas.microsoft.com/office/powerpoint/2010/main" val="209095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THE SERVCIE EVANGELIST. Prime example – Dorcas in Acts 9. Why did Peter need to bring her back to life?  Her work for the Lord was not yet done.  She served others and thereby was an effective witness.  Are you involved in your community?  Do you have a hobby that brings you into contact with non-Christians? How can you be a witness for the Lord by helping others.?</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18</a:t>
            </a:fld>
            <a:endParaRPr lang="en-GB" dirty="0"/>
          </a:p>
        </p:txBody>
      </p:sp>
    </p:spTree>
    <p:extLst>
      <p:ext uri="{BB962C8B-B14F-4D97-AF65-F5344CB8AC3E}">
        <p14:creationId xmlns:p14="http://schemas.microsoft.com/office/powerpoint/2010/main" val="230057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THE TESTOMONIAL EVANGELIST.  Every single Christian has two indispensable. One is their testimony. Remember that people love stories and no one can tell you that your story isn’t true.  Remember that your testimony is not only about how you came to Christ.  Its about what Christ has been doing for you since. Paul’s testimony as recorded in Acts </a:t>
            </a:r>
            <a:r>
              <a:rPr lang="en-US" b="1" dirty="0"/>
              <a:t>26</a:t>
            </a:r>
            <a:r>
              <a:rPr lang="en-US" dirty="0"/>
              <a:t> has a before, during and after element to it.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19</a:t>
            </a:fld>
            <a:endParaRPr lang="en-GB" dirty="0"/>
          </a:p>
        </p:txBody>
      </p:sp>
    </p:spTree>
    <p:extLst>
      <p:ext uri="{BB962C8B-B14F-4D97-AF65-F5344CB8AC3E}">
        <p14:creationId xmlns:p14="http://schemas.microsoft.com/office/powerpoint/2010/main" val="1925102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different types of evangelist – which one are you and what excuse do any of us who know the Lord have not to be his “witnesses”?</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20</a:t>
            </a:fld>
            <a:endParaRPr lang="en-GB" dirty="0"/>
          </a:p>
        </p:txBody>
      </p:sp>
    </p:spTree>
    <p:extLst>
      <p:ext uri="{BB962C8B-B14F-4D97-AF65-F5344CB8AC3E}">
        <p14:creationId xmlns:p14="http://schemas.microsoft.com/office/powerpoint/2010/main" val="386410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GB" b="1" dirty="0"/>
              <a:t>Leader - </a:t>
            </a:r>
            <a:r>
              <a:rPr lang="en-GB" dirty="0"/>
              <a:t>Three mission organisations working together under ‘Casting Your Nets’ to provide training to make ‘evangelism easy for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a good idea to have a look at the website of each organisation – Outreach UK, Good News Newspaper and Pocket Testament League. This will give you further information about each and what they offer you and your Church.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www.outreachuk.com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www.goodnews-paper.org.uk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www.ptluk.org</a:t>
            </a:r>
          </a:p>
          <a:p>
            <a:endParaRPr lang="en-US" b="1" dirty="0"/>
          </a:p>
          <a:p>
            <a:r>
              <a:rPr lang="en-US" b="1" dirty="0"/>
              <a:t>LEADER – At the start of this session - </a:t>
            </a:r>
            <a:r>
              <a:rPr lang="en-US" dirty="0"/>
              <a:t>Make sure you know which slide relates to each part of this topic in the OUK Evangelism Handbook before leading the session. </a:t>
            </a:r>
          </a:p>
          <a:p>
            <a:r>
              <a:rPr lang="en-US" b="1" dirty="0"/>
              <a:t>Please read Pages 51 – 59 in your OUK Evangelism Handbook</a:t>
            </a:r>
          </a:p>
          <a:p>
            <a:endParaRPr lang="en-US" b="1" dirty="0"/>
          </a:p>
          <a:p>
            <a:endParaRPr lang="en-GB" dirty="0"/>
          </a:p>
        </p:txBody>
      </p:sp>
      <p:sp>
        <p:nvSpPr>
          <p:cNvPr id="4" name="Slide Number Placeholder 3"/>
          <p:cNvSpPr>
            <a:spLocks noGrp="1"/>
          </p:cNvSpPr>
          <p:nvPr>
            <p:ph type="sldNum" sz="quarter" idx="5"/>
          </p:nvPr>
        </p:nvSpPr>
        <p:spPr/>
        <p:txBody>
          <a:bodyPr/>
          <a:lstStyle/>
          <a:p>
            <a:fld id="{8E787EC9-B0A3-4968-8F80-D2805A89A957}" type="slidenum">
              <a:rPr lang="en-US" smtClean="0"/>
              <a:t>2</a:t>
            </a:fld>
            <a:endParaRPr lang="en-US"/>
          </a:p>
        </p:txBody>
      </p:sp>
    </p:spTree>
    <p:extLst>
      <p:ext uri="{BB962C8B-B14F-4D97-AF65-F5344CB8AC3E}">
        <p14:creationId xmlns:p14="http://schemas.microsoft.com/office/powerpoint/2010/main" val="1412460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you have a whole net work of people around you we need every Christian to be an evangelist – see the next slide for a real life example -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21</a:t>
            </a:fld>
            <a:endParaRPr lang="en-GB" dirty="0"/>
          </a:p>
        </p:txBody>
      </p:sp>
    </p:spTree>
    <p:extLst>
      <p:ext uri="{BB962C8B-B14F-4D97-AF65-F5344CB8AC3E}">
        <p14:creationId xmlns:p14="http://schemas.microsoft.com/office/powerpoint/2010/main" val="2520754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Well done for completing this session.</a:t>
            </a:r>
          </a:p>
          <a:p>
            <a:r>
              <a:rPr lang="en-GB" b="1" dirty="0"/>
              <a:t>Leader – </a:t>
            </a:r>
            <a:r>
              <a:rPr lang="en-GB" dirty="0"/>
              <a:t>For homework - this week, try and see how we might be able to use our listening skills to advance sharing the gospel – and be ready to share next time with our successes and, our struggles. We are all learning – and will keep learning as we refine our skills and God-given abilities and as He continues to teach and hone us.</a:t>
            </a:r>
          </a:p>
          <a:p>
            <a:endParaRPr lang="en-GB" dirty="0"/>
          </a:p>
          <a:p>
            <a:r>
              <a:rPr lang="en-GB" b="1" dirty="0"/>
              <a:t>Leader –</a:t>
            </a:r>
          </a:p>
          <a:p>
            <a:r>
              <a:rPr lang="en-GB" dirty="0"/>
              <a:t>It’s a good idea to always have evangelistic literature available for your church members to use. We would recommend that you order Good News Newspapers each month and have a supply of PTL Gospels ready to be given away. Use the details on this slide to get in touch with Good News and PTL. If you want further help in evangelism training, Outreach UK have experienced evangelists available to help and support you – please get in touch using the details above.</a:t>
            </a:r>
          </a:p>
          <a:p>
            <a:r>
              <a:rPr lang="en-GB" dirty="0"/>
              <a:t>Outreach UK has a team of Associate evangelists, each pledge to carry out 12 hours evangelism each month – in return, they get support, training and some free resources. If you or someone in your group is interested in knowing more about becoming an Outreach UK Associate Evangelist, please get in touch through the details on the slide, we’d love to hear from you.</a:t>
            </a:r>
          </a:p>
          <a:p>
            <a:r>
              <a:rPr lang="en-GB" dirty="0"/>
              <a:t>May you know God’s blessing and encouragement as you reach out with the gospel.</a:t>
            </a:r>
          </a:p>
          <a:p>
            <a:endParaRPr lang="en-GB" dirty="0"/>
          </a:p>
          <a:p>
            <a:r>
              <a:rPr lang="en-GB" b="1" dirty="0"/>
              <a:t>End with prayer.</a:t>
            </a:r>
          </a:p>
        </p:txBody>
      </p:sp>
      <p:sp>
        <p:nvSpPr>
          <p:cNvPr id="4" name="Slide Number Placeholder 3"/>
          <p:cNvSpPr>
            <a:spLocks noGrp="1"/>
          </p:cNvSpPr>
          <p:nvPr>
            <p:ph type="sldNum" sz="quarter" idx="5"/>
          </p:nvPr>
        </p:nvSpPr>
        <p:spPr/>
        <p:txBody>
          <a:bodyPr/>
          <a:lstStyle/>
          <a:p>
            <a:fld id="{8E787EC9-B0A3-4968-8F80-D2805A89A957}" type="slidenum">
              <a:rPr lang="en-US" smtClean="0"/>
              <a:t>22</a:t>
            </a:fld>
            <a:endParaRPr lang="en-US"/>
          </a:p>
        </p:txBody>
      </p:sp>
    </p:spTree>
    <p:extLst>
      <p:ext uri="{BB962C8B-B14F-4D97-AF65-F5344CB8AC3E}">
        <p14:creationId xmlns:p14="http://schemas.microsoft.com/office/powerpoint/2010/main" val="1338356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session on becoming the evangelist you were meant to be– well done. We hope you’ll pray for an opportunity to share your story between now and the next session.</a:t>
            </a:r>
          </a:p>
          <a:p>
            <a:endParaRPr lang="en-GB" b="1" dirty="0"/>
          </a:p>
          <a:p>
            <a:r>
              <a:rPr lang="en-GB" b="1" dirty="0"/>
              <a:t>Leader -</a:t>
            </a:r>
          </a:p>
          <a:p>
            <a:r>
              <a:rPr lang="en-GB" dirty="0"/>
              <a:t>Possible homework – write out your testimony and share it with a Christian and with a non-Christian.</a:t>
            </a:r>
          </a:p>
          <a:p>
            <a:endParaRPr lang="en-GB" dirty="0"/>
          </a:p>
          <a:p>
            <a:r>
              <a:rPr lang="en-GB" dirty="0"/>
              <a:t>(Give opportunity next time you meet to discuss how people got on with this. Don’t be hard on those who struggled, but always encourage them to pray for an opportunity this coming week.)</a:t>
            </a:r>
          </a:p>
          <a:p>
            <a:r>
              <a:rPr lang="en-GB" b="1" dirty="0"/>
              <a:t>Leader –</a:t>
            </a:r>
          </a:p>
          <a:p>
            <a:r>
              <a:rPr lang="en-GB" dirty="0"/>
              <a:t>It’s a good idea to always have evangelistic literature available for your Church Members to use. We would recommend that you order Good News Newspapers each month and have a supply of PTL Gospels ready to be given away. Use the details on this slide to get in touch with Good News and PTL. If you want further help in evangelism training, Outreach UK have experienced evangelists available to help and support you – please get in touch using the details above.</a:t>
            </a:r>
          </a:p>
          <a:p>
            <a:r>
              <a:rPr lang="en-GB" dirty="0"/>
              <a:t>Outreach UK has a team of Associate evangelists, each pledge to carry out 12 hours evangelism each month – in return, they get support, training and some free resources. If you or someone in your group is interested in knowing more about becoming an Outreach UK Associate Evangelist, please get in touch through the details on the slide, we’d love to hear from you.</a:t>
            </a:r>
          </a:p>
          <a:p>
            <a:r>
              <a:rPr lang="en-GB" dirty="0"/>
              <a:t>May you know God’s blessing and encouragement as you reach out with the gospel.</a:t>
            </a:r>
          </a:p>
          <a:p>
            <a:endParaRPr lang="en-GB" dirty="0"/>
          </a:p>
          <a:p>
            <a:r>
              <a:rPr lang="en-GB" b="1" dirty="0"/>
              <a:t>End with Prayer.</a:t>
            </a:r>
          </a:p>
        </p:txBody>
      </p:sp>
      <p:sp>
        <p:nvSpPr>
          <p:cNvPr id="4" name="Slide Number Placeholder 3"/>
          <p:cNvSpPr>
            <a:spLocks noGrp="1"/>
          </p:cNvSpPr>
          <p:nvPr>
            <p:ph type="sldNum" sz="quarter" idx="5"/>
          </p:nvPr>
        </p:nvSpPr>
        <p:spPr/>
        <p:txBody>
          <a:bodyPr/>
          <a:lstStyle/>
          <a:p>
            <a:fld id="{8E787EC9-B0A3-4968-8F80-D2805A89A957}" type="slidenum">
              <a:rPr lang="en-US" smtClean="0"/>
              <a:t>23</a:t>
            </a:fld>
            <a:endParaRPr lang="en-US" dirty="0"/>
          </a:p>
        </p:txBody>
      </p:sp>
    </p:spTree>
    <p:extLst>
      <p:ext uri="{BB962C8B-B14F-4D97-AF65-F5344CB8AC3E}">
        <p14:creationId xmlns:p14="http://schemas.microsoft.com/office/powerpoint/2010/main" val="133835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60C1-D82D-D33B-4DB6-A24F3D7EA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05174-56A1-EC83-0FD6-5FD9919C3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0A383-F1CB-46F5-4BBE-9012475B5133}"/>
              </a:ext>
            </a:extLst>
          </p:cNvPr>
          <p:cNvSpPr>
            <a:spLocks noGrp="1"/>
          </p:cNvSpPr>
          <p:nvPr>
            <p:ph type="body" idx="1"/>
          </p:nvPr>
        </p:nvSpPr>
        <p:spPr/>
        <p:txBody>
          <a:bodyPr/>
          <a:lstStyle/>
          <a:p>
            <a:r>
              <a:rPr lang="en-US" dirty="0"/>
              <a:t>Lets just take a moment to pause and define exactly what we mean by Evangelism.  The Bible simply defines it as spreading the good news.  We can’t convert anyone but we can and</a:t>
            </a:r>
            <a:r>
              <a:rPr lang="en-US" b="1" dirty="0">
                <a:highlight>
                  <a:srgbClr val="FFFF00"/>
                </a:highlight>
              </a:rPr>
              <a:t> </a:t>
            </a:r>
            <a:r>
              <a:rPr lang="en-US" b="1" dirty="0"/>
              <a:t>should</a:t>
            </a:r>
            <a:r>
              <a:rPr lang="en-US" b="1" dirty="0">
                <a:highlight>
                  <a:srgbClr val="FFFF00"/>
                </a:highlight>
              </a:rPr>
              <a:t> </a:t>
            </a:r>
            <a:r>
              <a:rPr lang="en-US" dirty="0"/>
              <a:t>share Jesus with them. We plant the seed but God waters it and brings growth.  Of course we back up everything with prayer.  Here is my favorite definition of evangelism…. Next slide! </a:t>
            </a:r>
            <a:r>
              <a:rPr lang="en-US" b="1" dirty="0"/>
              <a:t>(Add scripture reference here – ‘One plants, another sows, but God gives the increase’ – 1 Cor 3 v 6)</a:t>
            </a:r>
            <a:endParaRPr lang="en-GB" b="1" dirty="0"/>
          </a:p>
        </p:txBody>
      </p:sp>
      <p:sp>
        <p:nvSpPr>
          <p:cNvPr id="4" name="Slide Number Placeholder 3">
            <a:extLst>
              <a:ext uri="{FF2B5EF4-FFF2-40B4-BE49-F238E27FC236}">
                <a16:creationId xmlns:a16="http://schemas.microsoft.com/office/drawing/2014/main" id="{AACCE47E-9102-68AF-7C7C-206E929DAC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A9253-C7F3-4A6A-A9CE-5BDCC7A681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7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take a moment to pause and define exactly what we mean by Evangelism.  The Bible simply defines it as spreading the good news.  We can’t convert anyone but we can and</a:t>
            </a:r>
            <a:r>
              <a:rPr lang="en-US" b="1" dirty="0">
                <a:highlight>
                  <a:srgbClr val="FFFF00"/>
                </a:highlight>
              </a:rPr>
              <a:t> </a:t>
            </a:r>
            <a:r>
              <a:rPr lang="en-US" b="1" dirty="0"/>
              <a:t>should</a:t>
            </a:r>
            <a:r>
              <a:rPr lang="en-US" b="1" dirty="0">
                <a:highlight>
                  <a:srgbClr val="FFFF00"/>
                </a:highlight>
              </a:rPr>
              <a:t> </a:t>
            </a:r>
            <a:r>
              <a:rPr lang="en-US" dirty="0"/>
              <a:t>share Jesus with them. We plant the seed but God waters it and brings growth.  Of course we back up everything with prayer.  Here is my favorite definition of evangelism…. Next slide! </a:t>
            </a:r>
            <a:r>
              <a:rPr lang="en-US" b="1" dirty="0"/>
              <a:t>(Add scripture reference here – ‘One plants, another sows, but God gives the increase’ – 1 Cor 3 v 6)</a:t>
            </a:r>
            <a:endParaRPr lang="en-GB" b="1" dirty="0"/>
          </a:p>
        </p:txBody>
      </p:sp>
      <p:sp>
        <p:nvSpPr>
          <p:cNvPr id="4" name="Slide Number Placeholder 3"/>
          <p:cNvSpPr>
            <a:spLocks noGrp="1"/>
          </p:cNvSpPr>
          <p:nvPr>
            <p:ph type="sldNum" sz="quarter" idx="5"/>
          </p:nvPr>
        </p:nvSpPr>
        <p:spPr/>
        <p:txBody>
          <a:bodyPr/>
          <a:lstStyle/>
          <a:p>
            <a:fld id="{1BFA9253-C7F3-4A6A-A9CE-5BDCC7A681F9}" type="slidenum">
              <a:rPr lang="en-GB" smtClean="0"/>
              <a:t>4</a:t>
            </a:fld>
            <a:endParaRPr lang="en-GB" dirty="0"/>
          </a:p>
        </p:txBody>
      </p:sp>
    </p:spTree>
    <p:extLst>
      <p:ext uri="{BB962C8B-B14F-4D97-AF65-F5344CB8AC3E}">
        <p14:creationId xmlns:p14="http://schemas.microsoft.com/office/powerpoint/2010/main" val="247895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fish don’t want to be caught!  That is not to say that they don’t want to hear what we have to say. We are offering exactly what everyone in our world is looking for.  Peace – hope – joy – forgiveness – a promise of a future and being right with God.  So look for the fish that may start swimming towards us – but..Next Slide -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5</a:t>
            </a:fld>
            <a:endParaRPr lang="en-GB" dirty="0"/>
          </a:p>
        </p:txBody>
      </p:sp>
    </p:spTree>
    <p:extLst>
      <p:ext uri="{BB962C8B-B14F-4D97-AF65-F5344CB8AC3E}">
        <p14:creationId xmlns:p14="http://schemas.microsoft.com/office/powerpoint/2010/main" val="250378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Evangelism is fishing where the fish are.  Where are the fish in your community?  In the Pub – in the Gym – in their homes? Some are called to be deep sea fishermen – maybe to go abroad but most of us are called to local river fishmen.  Make sure you have the right bait to attract the fish in your pond.</a:t>
            </a:r>
          </a:p>
          <a:p>
            <a:endParaRPr lang="en-US" dirty="0"/>
          </a:p>
          <a:p>
            <a:r>
              <a:rPr lang="en-US" dirty="0"/>
              <a:t>EXERCISE – Conduct a survey of the area around your church.  Who lives there?  Mainly elderly people? Mainly families? Young people? This should dictate your Churches evangelism strategy and should inform you on how best to reach the community.  But also think about the non Christians you meet every day.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6</a:t>
            </a:fld>
            <a:endParaRPr lang="en-GB" dirty="0"/>
          </a:p>
        </p:txBody>
      </p:sp>
    </p:spTree>
    <p:extLst>
      <p:ext uri="{BB962C8B-B14F-4D97-AF65-F5344CB8AC3E}">
        <p14:creationId xmlns:p14="http://schemas.microsoft.com/office/powerpoint/2010/main" val="282681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you have a whole net work of people around you we need every Christian to be an evangelist – see the next slide for a real life example -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7</a:t>
            </a:fld>
            <a:endParaRPr lang="en-GB" dirty="0"/>
          </a:p>
        </p:txBody>
      </p:sp>
    </p:spTree>
    <p:extLst>
      <p:ext uri="{BB962C8B-B14F-4D97-AF65-F5344CB8AC3E}">
        <p14:creationId xmlns:p14="http://schemas.microsoft.com/office/powerpoint/2010/main" val="406557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688B3-73A5-43EC-D3E8-D5C093623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3099E-A37C-AD6B-E4DB-9CC9F5333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ECBEB-E17D-BC83-6D7A-BE5591BE2A55}"/>
              </a:ext>
            </a:extLst>
          </p:cNvPr>
          <p:cNvSpPr>
            <a:spLocks noGrp="1"/>
          </p:cNvSpPr>
          <p:nvPr>
            <p:ph type="body" idx="1"/>
          </p:nvPr>
        </p:nvSpPr>
        <p:spPr/>
        <p:txBody>
          <a:bodyPr/>
          <a:lstStyle/>
          <a:p>
            <a:r>
              <a:rPr lang="en-US" dirty="0"/>
              <a:t>Lets just take a moment to pause and define exactly what we mean by Evangelism.  The Bible simply defines it as spreading the good news.  We can’t convert anyone but we can and</a:t>
            </a:r>
            <a:r>
              <a:rPr lang="en-US" b="1" dirty="0">
                <a:highlight>
                  <a:srgbClr val="FFFF00"/>
                </a:highlight>
              </a:rPr>
              <a:t> </a:t>
            </a:r>
            <a:r>
              <a:rPr lang="en-US" b="1" dirty="0"/>
              <a:t>should</a:t>
            </a:r>
            <a:r>
              <a:rPr lang="en-US" b="1" dirty="0">
                <a:highlight>
                  <a:srgbClr val="FFFF00"/>
                </a:highlight>
              </a:rPr>
              <a:t> </a:t>
            </a:r>
            <a:r>
              <a:rPr lang="en-US" dirty="0"/>
              <a:t>share Jesus with them. We plant the seed but God waters it and brings growth.  Of course we back up everything with prayer.  Here is my favorite definition of evangelism…. Next slide! </a:t>
            </a:r>
            <a:r>
              <a:rPr lang="en-US" b="1" dirty="0"/>
              <a:t>(Add scripture reference here – ‘One plants, another sows, but God gives the increase’ – 1 Cor 3 v 6)</a:t>
            </a:r>
            <a:endParaRPr lang="en-GB" b="1" dirty="0"/>
          </a:p>
        </p:txBody>
      </p:sp>
      <p:sp>
        <p:nvSpPr>
          <p:cNvPr id="4" name="Slide Number Placeholder 3">
            <a:extLst>
              <a:ext uri="{FF2B5EF4-FFF2-40B4-BE49-F238E27FC236}">
                <a16:creationId xmlns:a16="http://schemas.microsoft.com/office/drawing/2014/main" id="{F1E8F98D-D748-04A8-6355-5971D60D07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A9253-C7F3-4A6A-A9CE-5BDCC7A681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249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Church in London where OUK Evangelist Andy Godfrey preached 3 weeks running on how every Christian can be an evangelist. One lady was in a wheel chair and on week 2 told Andy that she never meets Non-Christians so how can she be evangelist.  During the conversation she told Andy that she has a carer come in every day. Andy asked if the carer was a Christian.  The following week Vera, the lady in the wheel chair told Andy that she had given the Carer a Good News News paper and added “I’m an evangelist now”!!  </a:t>
            </a:r>
            <a:endParaRPr lang="en-GB" dirty="0"/>
          </a:p>
        </p:txBody>
      </p:sp>
      <p:sp>
        <p:nvSpPr>
          <p:cNvPr id="4" name="Slide Number Placeholder 3"/>
          <p:cNvSpPr>
            <a:spLocks noGrp="1"/>
          </p:cNvSpPr>
          <p:nvPr>
            <p:ph type="sldNum" sz="quarter" idx="5"/>
          </p:nvPr>
        </p:nvSpPr>
        <p:spPr/>
        <p:txBody>
          <a:bodyPr/>
          <a:lstStyle/>
          <a:p>
            <a:fld id="{1BFA9253-C7F3-4A6A-A9CE-5BDCC7A681F9}" type="slidenum">
              <a:rPr lang="en-GB" smtClean="0"/>
              <a:t>9</a:t>
            </a:fld>
            <a:endParaRPr lang="en-GB" dirty="0"/>
          </a:p>
        </p:txBody>
      </p:sp>
    </p:spTree>
    <p:extLst>
      <p:ext uri="{BB962C8B-B14F-4D97-AF65-F5344CB8AC3E}">
        <p14:creationId xmlns:p14="http://schemas.microsoft.com/office/powerpoint/2010/main" val="277491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7/3/2024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9.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8.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569307-E630-4872-96AF-ABA20CED7867}"/>
              </a:ext>
            </a:extLst>
          </p:cNvPr>
          <p:cNvSpPr txBox="1"/>
          <p:nvPr/>
        </p:nvSpPr>
        <p:spPr>
          <a:xfrm>
            <a:off x="2261309" y="4677287"/>
            <a:ext cx="7669379" cy="1569660"/>
          </a:xfrm>
          <a:prstGeom prst="rect">
            <a:avLst/>
          </a:prstGeom>
          <a:noFill/>
        </p:spPr>
        <p:txBody>
          <a:bodyPr wrap="square" rtlCol="0">
            <a:spAutoFit/>
          </a:bodyPr>
          <a:lstStyle/>
          <a:p>
            <a:pPr algn="ctr"/>
            <a:r>
              <a:rPr lang="en-GB" sz="4800" dirty="0">
                <a:latin typeface="Arial" panose="020B0604020202020204" pitchFamily="34" charset="0"/>
                <a:cs typeface="Arial" panose="020B0604020202020204" pitchFamily="34" charset="0"/>
              </a:rPr>
              <a:t>Evangelism made easy for</a:t>
            </a:r>
          </a:p>
          <a:p>
            <a:pPr algn="ctr"/>
            <a:r>
              <a:rPr lang="en-GB" sz="4800" dirty="0">
                <a:latin typeface="Arial" panose="020B0604020202020204" pitchFamily="34" charset="0"/>
                <a:cs typeface="Arial" panose="020B0604020202020204" pitchFamily="34" charset="0"/>
              </a:rPr>
              <a:t> everyone. </a:t>
            </a:r>
          </a:p>
        </p:txBody>
      </p:sp>
      <p:pic>
        <p:nvPicPr>
          <p:cNvPr id="4" name="Picture 1">
            <a:extLst>
              <a:ext uri="{FF2B5EF4-FFF2-40B4-BE49-F238E27FC236}">
                <a16:creationId xmlns:a16="http://schemas.microsoft.com/office/drawing/2014/main" id="{1363A176-1A87-4363-A869-74071EE5B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723" y="398918"/>
            <a:ext cx="6758553" cy="412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0D16-AB7E-41BC-81D0-0D73A28E1AB1}"/>
              </a:ext>
            </a:extLst>
          </p:cNvPr>
          <p:cNvSpPr>
            <a:spLocks noGrp="1"/>
          </p:cNvSpPr>
          <p:nvPr>
            <p:ph type="title"/>
          </p:nvPr>
        </p:nvSpPr>
        <p:spPr>
          <a:xfrm>
            <a:off x="684212" y="4487332"/>
            <a:ext cx="8389450" cy="1507067"/>
          </a:xfrm>
        </p:spPr>
        <p:txBody>
          <a:bodyPr>
            <a:normAutofit fontScale="90000"/>
          </a:bodyPr>
          <a:lstStyle/>
          <a:p>
            <a:r>
              <a:rPr lang="en-US" dirty="0"/>
              <a:t> </a:t>
            </a:r>
            <a:r>
              <a:rPr lang="en-US" sz="4400" b="1" dirty="0"/>
              <a:t>Evangelism is </a:t>
            </a:r>
            <a:r>
              <a:rPr lang="en-US" sz="5400" b="1" i="1" u="sng" dirty="0"/>
              <a:t>NEVER</a:t>
            </a:r>
            <a:r>
              <a:rPr lang="en-US" dirty="0"/>
              <a:t> </a:t>
            </a:r>
            <a:r>
              <a:rPr lang="en-US" sz="4400" b="1" dirty="0"/>
              <a:t>DEFINED </a:t>
            </a:r>
            <a:r>
              <a:rPr lang="en-US" sz="4000" b="1" dirty="0"/>
              <a:t>IN TERMS OF RESULTS!</a:t>
            </a:r>
            <a:endParaRPr lang="en-GB" sz="4000" b="1" dirty="0"/>
          </a:p>
        </p:txBody>
      </p:sp>
      <p:pic>
        <p:nvPicPr>
          <p:cNvPr id="8" name="Picture 7">
            <a:extLst>
              <a:ext uri="{FF2B5EF4-FFF2-40B4-BE49-F238E27FC236}">
                <a16:creationId xmlns:a16="http://schemas.microsoft.com/office/drawing/2014/main" id="{9FFA2D63-B61F-4A48-AA2D-A419AAA56908}"/>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6146" name="Picture 2" descr="Free photo documents paperwork business strategy concept">
            <a:extLst>
              <a:ext uri="{FF2B5EF4-FFF2-40B4-BE49-F238E27FC236}">
                <a16:creationId xmlns:a16="http://schemas.microsoft.com/office/drawing/2014/main" id="{452BA1B3-9117-DA3B-437C-E47F1F449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609" y="421163"/>
            <a:ext cx="7136781" cy="389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71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8581A-7027-1538-46A8-5682145D053C}"/>
            </a:ext>
          </a:extLst>
        </p:cNvPr>
        <p:cNvGrpSpPr/>
        <p:nvPr/>
      </p:nvGrpSpPr>
      <p:grpSpPr>
        <a:xfrm>
          <a:off x="0" y="0"/>
          <a:ext cx="0" cy="0"/>
          <a:chOff x="0" y="0"/>
          <a:chExt cx="0" cy="0"/>
        </a:xfrm>
      </p:grpSpPr>
      <p:pic>
        <p:nvPicPr>
          <p:cNvPr id="2050" name="Picture 2" descr="Image result for billy graham">
            <a:extLst>
              <a:ext uri="{FF2B5EF4-FFF2-40B4-BE49-F238E27FC236}">
                <a16:creationId xmlns:a16="http://schemas.microsoft.com/office/drawing/2014/main" id="{80E5553D-1C07-2B8A-DD9D-65DD5E849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89" y="277155"/>
            <a:ext cx="4386409" cy="2918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D717D73-F448-6D95-DF21-6DFD898BAF92}"/>
              </a:ext>
            </a:extLst>
          </p:cNvPr>
          <p:cNvPicPr>
            <a:picLocks noChangeAspect="1"/>
          </p:cNvPicPr>
          <p:nvPr/>
        </p:nvPicPr>
        <p:blipFill rotWithShape="1">
          <a:blip r:embed="rId4"/>
          <a:srcRect l="53832" t="42722" r="28904" b="39173"/>
          <a:stretch/>
        </p:blipFill>
        <p:spPr>
          <a:xfrm>
            <a:off x="10629413" y="5882314"/>
            <a:ext cx="1483464" cy="874644"/>
          </a:xfrm>
          <a:prstGeom prst="rect">
            <a:avLst/>
          </a:prstGeom>
        </p:spPr>
      </p:pic>
      <p:pic>
        <p:nvPicPr>
          <p:cNvPr id="3074" name="Picture 2" descr="Photo diversity friends meeting community discussion concept">
            <a:extLst>
              <a:ext uri="{FF2B5EF4-FFF2-40B4-BE49-F238E27FC236}">
                <a16:creationId xmlns:a16="http://schemas.microsoft.com/office/drawing/2014/main" id="{096261B4-60F9-31CE-8594-F52706EBE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039" y="277155"/>
            <a:ext cx="4854962" cy="32418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oto dont you wish you were a part of this team">
            <a:extLst>
              <a:ext uri="{FF2B5EF4-FFF2-40B4-BE49-F238E27FC236}">
                <a16:creationId xmlns:a16="http://schemas.microsoft.com/office/drawing/2014/main" id="{33CC1EF7-5FBF-830A-035E-2EAED4A6B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0429" y="2989149"/>
            <a:ext cx="3899533" cy="2597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F1D112-AE79-1DC2-28C6-726DDAC3E538}"/>
              </a:ext>
            </a:extLst>
          </p:cNvPr>
          <p:cNvSpPr txBox="1"/>
          <p:nvPr/>
        </p:nvSpPr>
        <p:spPr>
          <a:xfrm>
            <a:off x="142045" y="3568288"/>
            <a:ext cx="636359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000" b="1" dirty="0">
                <a:solidFill>
                  <a:prstClr val="white"/>
                </a:solidFill>
                <a:latin typeface="Century Gothic" panose="020B0502020202020204"/>
              </a:rPr>
              <a:t>DIFFERENT EVANGELISTIC STYLES ……</a:t>
            </a:r>
            <a:endParaRPr kumimoji="0" lang="en-GB" sz="4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148" name="Picture 4" descr="Street preacher who has been extoling the ways of the Lord Jesus Christ listens to people with differing opinion against such religion on 6th...">
            <a:extLst>
              <a:ext uri="{FF2B5EF4-FFF2-40B4-BE49-F238E27FC236}">
                <a16:creationId xmlns:a16="http://schemas.microsoft.com/office/drawing/2014/main" id="{D2B981DA-9001-1319-BE0F-4997C17F2A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6809" y="4404856"/>
            <a:ext cx="3263984" cy="217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5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A7F0-5B14-73DD-87CE-2466011938F4}"/>
              </a:ext>
            </a:extLst>
          </p:cNvPr>
          <p:cNvSpPr>
            <a:spLocks noGrp="1"/>
          </p:cNvSpPr>
          <p:nvPr>
            <p:ph type="title"/>
          </p:nvPr>
        </p:nvSpPr>
        <p:spPr>
          <a:xfrm>
            <a:off x="407121" y="293254"/>
            <a:ext cx="8534400" cy="1507067"/>
          </a:xfrm>
        </p:spPr>
        <p:txBody>
          <a:bodyPr>
            <a:normAutofit fontScale="90000"/>
          </a:bodyPr>
          <a:lstStyle/>
          <a:p>
            <a:r>
              <a:rPr lang="en-GB" sz="4400" b="1" dirty="0"/>
              <a:t>Every Christian is needed.</a:t>
            </a:r>
            <a:br>
              <a:rPr lang="en-GB" dirty="0"/>
            </a:br>
            <a:br>
              <a:rPr lang="en-GB" dirty="0"/>
            </a:br>
            <a:endParaRPr lang="en-GB" dirty="0"/>
          </a:p>
        </p:txBody>
      </p:sp>
      <p:sp>
        <p:nvSpPr>
          <p:cNvPr id="3" name="Content Placeholder 2">
            <a:extLst>
              <a:ext uri="{FF2B5EF4-FFF2-40B4-BE49-F238E27FC236}">
                <a16:creationId xmlns:a16="http://schemas.microsoft.com/office/drawing/2014/main" id="{BBBD9E15-9236-0E27-895F-3C104DCF8B8D}"/>
              </a:ext>
            </a:extLst>
          </p:cNvPr>
          <p:cNvSpPr>
            <a:spLocks noGrp="1"/>
          </p:cNvSpPr>
          <p:nvPr>
            <p:ph idx="1"/>
          </p:nvPr>
        </p:nvSpPr>
        <p:spPr>
          <a:xfrm>
            <a:off x="407121" y="1324553"/>
            <a:ext cx="9626927" cy="4557761"/>
          </a:xfrm>
        </p:spPr>
        <p:txBody>
          <a:bodyPr>
            <a:noAutofit/>
          </a:bodyPr>
          <a:lstStyle/>
          <a:p>
            <a:pPr marL="0" indent="0">
              <a:buNone/>
            </a:pPr>
            <a:r>
              <a:rPr lang="en-GB" sz="4000" b="1" dirty="0">
                <a:solidFill>
                  <a:schemeClr val="tx1"/>
                </a:solidFill>
              </a:rPr>
              <a:t>EVERY CHRSITIAN SHOULD BE ASKING:</a:t>
            </a:r>
          </a:p>
          <a:p>
            <a:pPr marL="0" indent="0">
              <a:buNone/>
            </a:pPr>
            <a:r>
              <a:rPr lang="en-GB" sz="4000" b="1" dirty="0">
                <a:solidFill>
                  <a:schemeClr val="tx1"/>
                </a:solidFill>
              </a:rPr>
              <a:t>HOW CAN I USE MY – </a:t>
            </a:r>
          </a:p>
          <a:p>
            <a:pPr marL="0" indent="0">
              <a:buNone/>
            </a:pPr>
            <a:r>
              <a:rPr lang="en-GB" sz="3200" b="1" dirty="0">
                <a:solidFill>
                  <a:srgbClr val="C00000"/>
                </a:solidFill>
              </a:rPr>
              <a:t>TALENTS</a:t>
            </a:r>
          </a:p>
          <a:p>
            <a:pPr marL="0" indent="0">
              <a:buNone/>
            </a:pPr>
            <a:r>
              <a:rPr lang="en-GB" sz="3200" b="1" dirty="0">
                <a:solidFill>
                  <a:srgbClr val="C00000"/>
                </a:solidFill>
              </a:rPr>
              <a:t>MY GIFTS</a:t>
            </a:r>
          </a:p>
          <a:p>
            <a:pPr marL="0" indent="0">
              <a:buNone/>
            </a:pPr>
            <a:r>
              <a:rPr lang="en-GB" sz="3200" b="1" dirty="0">
                <a:solidFill>
                  <a:srgbClr val="C00000"/>
                </a:solidFill>
              </a:rPr>
              <a:t>MY ABLITIES</a:t>
            </a:r>
          </a:p>
          <a:p>
            <a:pPr marL="0" indent="0">
              <a:buNone/>
            </a:pPr>
            <a:r>
              <a:rPr lang="en-GB" sz="3200" b="1" dirty="0">
                <a:solidFill>
                  <a:srgbClr val="C00000"/>
                </a:solidFill>
              </a:rPr>
              <a:t>MY HOBBIES</a:t>
            </a:r>
          </a:p>
          <a:p>
            <a:pPr marL="0" indent="0">
              <a:buNone/>
            </a:pPr>
            <a:r>
              <a:rPr lang="en-GB" sz="4000" b="1" dirty="0">
                <a:solidFill>
                  <a:schemeClr val="tx1"/>
                </a:solidFill>
              </a:rPr>
              <a:t>- FOR THE SAKE OF THE GOSPEL?</a:t>
            </a:r>
          </a:p>
        </p:txBody>
      </p:sp>
      <p:pic>
        <p:nvPicPr>
          <p:cNvPr id="4" name="Picture 3">
            <a:extLst>
              <a:ext uri="{FF2B5EF4-FFF2-40B4-BE49-F238E27FC236}">
                <a16:creationId xmlns:a16="http://schemas.microsoft.com/office/drawing/2014/main" id="{AC4D6D7E-0FA9-2644-7488-9E67D6E37D94}"/>
              </a:ext>
            </a:extLst>
          </p:cNvPr>
          <p:cNvPicPr>
            <a:picLocks noChangeAspect="1"/>
          </p:cNvPicPr>
          <p:nvPr/>
        </p:nvPicPr>
        <p:blipFill rotWithShape="1">
          <a:blip r:embed="rId2"/>
          <a:srcRect l="53832" t="42722" r="28904" b="39173"/>
          <a:stretch/>
        </p:blipFill>
        <p:spPr>
          <a:xfrm>
            <a:off x="10629413" y="5882314"/>
            <a:ext cx="1483464" cy="874644"/>
          </a:xfrm>
          <a:prstGeom prst="rect">
            <a:avLst/>
          </a:prstGeom>
        </p:spPr>
      </p:pic>
      <p:pic>
        <p:nvPicPr>
          <p:cNvPr id="8194" name="Picture 2" descr="Free Question Mark Images, Download Free Question Mark ...">
            <a:extLst>
              <a:ext uri="{FF2B5EF4-FFF2-40B4-BE49-F238E27FC236}">
                <a16:creationId xmlns:a16="http://schemas.microsoft.com/office/drawing/2014/main" id="{8B020AAD-F796-A308-6284-E99937E56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224" y="1800321"/>
            <a:ext cx="2474337" cy="362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8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7F73-E53A-200B-F0B4-53AC87EEF6B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5BB50D-5FD5-CE15-B2EE-4705EC2DF2F4}"/>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3074" name="Picture 2" descr="Photo diversity friends meeting community discussion concept">
            <a:extLst>
              <a:ext uri="{FF2B5EF4-FFF2-40B4-BE49-F238E27FC236}">
                <a16:creationId xmlns:a16="http://schemas.microsoft.com/office/drawing/2014/main" id="{2B43FB34-1AAF-BBA2-FF58-6BB058C4A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47" y="277155"/>
            <a:ext cx="4854962" cy="32418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A052D7-911A-CB22-77B4-EAF026672963}"/>
              </a:ext>
            </a:extLst>
          </p:cNvPr>
          <p:cNvSpPr txBox="1"/>
          <p:nvPr/>
        </p:nvSpPr>
        <p:spPr>
          <a:xfrm>
            <a:off x="119728" y="4073418"/>
            <a:ext cx="608035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a:ea typeface="+mn-ea"/>
                <a:cs typeface="+mn-cs"/>
              </a:rPr>
              <a:t>5 DIFFERENT TYPES OF EVANGELISM STYLES</a:t>
            </a:r>
            <a:r>
              <a:rPr lang="en-GB" sz="4000" b="1" dirty="0">
                <a:solidFill>
                  <a:prstClr val="white"/>
                </a:solidFill>
                <a:latin typeface="Century Gothic" panose="020B0502020202020204"/>
              </a:rPr>
              <a:t> …</a:t>
            </a:r>
            <a:endParaRPr kumimoji="0" lang="en-GB" sz="4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148" name="Picture 4" descr="Street preacher who has been extoling the ways of the Lord Jesus Christ listens to people with differing opinion against such religion on 6th...">
            <a:extLst>
              <a:ext uri="{FF2B5EF4-FFF2-40B4-BE49-F238E27FC236}">
                <a16:creationId xmlns:a16="http://schemas.microsoft.com/office/drawing/2014/main" id="{FC6AB979-0854-B747-9120-5F20EB2C3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414" y="277155"/>
            <a:ext cx="3395548" cy="22636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John Bio - canonjjohn.com">
            <a:extLst>
              <a:ext uri="{FF2B5EF4-FFF2-40B4-BE49-F238E27FC236}">
                <a16:creationId xmlns:a16="http://schemas.microsoft.com/office/drawing/2014/main" id="{3E46F9E4-C589-988B-4DFF-E500CBB8B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6639" y="670710"/>
            <a:ext cx="1599508" cy="28482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ger Carswell">
            <a:extLst>
              <a:ext uri="{FF2B5EF4-FFF2-40B4-BE49-F238E27FC236}">
                <a16:creationId xmlns:a16="http://schemas.microsoft.com/office/drawing/2014/main" id="{A4591335-A6CC-75FE-DA44-20132ED38B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9593" y="2941569"/>
            <a:ext cx="2020560" cy="22636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old knock door">
            <a:extLst>
              <a:ext uri="{FF2B5EF4-FFF2-40B4-BE49-F238E27FC236}">
                <a16:creationId xmlns:a16="http://schemas.microsoft.com/office/drawing/2014/main" id="{A56ABE30-400C-8079-B41F-4204376685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5016" y="4028106"/>
            <a:ext cx="3786093" cy="251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6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2FD2-F2D0-4176-AE27-F10F1A09488A}"/>
              </a:ext>
            </a:extLst>
          </p:cNvPr>
          <p:cNvSpPr>
            <a:spLocks noGrp="1"/>
          </p:cNvSpPr>
          <p:nvPr>
            <p:ph type="title"/>
          </p:nvPr>
        </p:nvSpPr>
        <p:spPr>
          <a:xfrm>
            <a:off x="3099288" y="5048984"/>
            <a:ext cx="5993423" cy="1507067"/>
          </a:xfrm>
        </p:spPr>
        <p:txBody>
          <a:bodyPr>
            <a:normAutofit/>
          </a:bodyPr>
          <a:lstStyle/>
          <a:p>
            <a:r>
              <a:rPr lang="en-US" sz="4000" b="1" dirty="0"/>
              <a:t>1. CONFRONTATIONAL </a:t>
            </a:r>
            <a:endParaRPr lang="en-GB" sz="4000" b="1" dirty="0"/>
          </a:p>
        </p:txBody>
      </p:sp>
      <p:pic>
        <p:nvPicPr>
          <p:cNvPr id="4" name="Picture 3">
            <a:extLst>
              <a:ext uri="{FF2B5EF4-FFF2-40B4-BE49-F238E27FC236}">
                <a16:creationId xmlns:a16="http://schemas.microsoft.com/office/drawing/2014/main" id="{64113B1F-E479-4E26-BE2D-748C25FFA3C8}"/>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3074" name="Picture 2" descr="360+ Angry Preacher Stock Photos, Pictures &amp; Royalty-Free ...">
            <a:extLst>
              <a:ext uri="{FF2B5EF4-FFF2-40B4-BE49-F238E27FC236}">
                <a16:creationId xmlns:a16="http://schemas.microsoft.com/office/drawing/2014/main" id="{3375AAAC-9123-D4C2-FB04-3F7EFE721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199" y="847427"/>
            <a:ext cx="5829300" cy="4352925"/>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911D7FF9-E3A4-4D6B-92B3-9734EE3D1505}"/>
              </a:ext>
            </a:extLst>
          </p:cNvPr>
          <p:cNvSpPr/>
          <p:nvPr/>
        </p:nvSpPr>
        <p:spPr>
          <a:xfrm>
            <a:off x="4624298" y="1055482"/>
            <a:ext cx="6301136" cy="1397094"/>
          </a:xfrm>
          <a:prstGeom prst="wedgeEllipseCallout">
            <a:avLst>
              <a:gd name="adj1" fmla="val -49120"/>
              <a:gd name="adj2" fmla="val 413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YOU</a:t>
            </a:r>
            <a:r>
              <a:rPr lang="en-US" sz="7200" dirty="0"/>
              <a:t>!</a:t>
            </a:r>
            <a:endParaRPr lang="en-GB" dirty="0"/>
          </a:p>
        </p:txBody>
      </p:sp>
    </p:spTree>
    <p:extLst>
      <p:ext uri="{BB962C8B-B14F-4D97-AF65-F5344CB8AC3E}">
        <p14:creationId xmlns:p14="http://schemas.microsoft.com/office/powerpoint/2010/main" val="1255604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47E9-3D68-47EB-A8D2-DBCE07D0E12B}"/>
              </a:ext>
            </a:extLst>
          </p:cNvPr>
          <p:cNvSpPr>
            <a:spLocks noGrp="1"/>
          </p:cNvSpPr>
          <p:nvPr>
            <p:ph type="title"/>
          </p:nvPr>
        </p:nvSpPr>
        <p:spPr>
          <a:xfrm>
            <a:off x="3791621" y="4806071"/>
            <a:ext cx="4608757" cy="1507067"/>
          </a:xfrm>
        </p:spPr>
        <p:txBody>
          <a:bodyPr>
            <a:normAutofit/>
          </a:bodyPr>
          <a:lstStyle/>
          <a:p>
            <a:r>
              <a:rPr lang="en-US" sz="4000" b="1" dirty="0"/>
              <a:t>2. INTELLECTUAL </a:t>
            </a:r>
            <a:endParaRPr lang="en-GB" sz="4000" b="1" dirty="0"/>
          </a:p>
        </p:txBody>
      </p:sp>
      <p:pic>
        <p:nvPicPr>
          <p:cNvPr id="7" name="Picture 6">
            <a:extLst>
              <a:ext uri="{FF2B5EF4-FFF2-40B4-BE49-F238E27FC236}">
                <a16:creationId xmlns:a16="http://schemas.microsoft.com/office/drawing/2014/main" id="{8A1CE7CC-00D0-457C-8114-B60EFF94529B}"/>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4098" name="Picture 2" descr="Free vector mindfulness abstract concept vector illustration. mindful meditating, mental calmness and self-consciousness, focusing and releasing stress, anxiety alternative home treatment abstract metaphor.">
            <a:extLst>
              <a:ext uri="{FF2B5EF4-FFF2-40B4-BE49-F238E27FC236}">
                <a16:creationId xmlns:a16="http://schemas.microsoft.com/office/drawing/2014/main" id="{F02243F8-734E-EDF4-51B8-C9937C456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15" y="980970"/>
            <a:ext cx="3825101" cy="38251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Man Wearing White Top in Front of Woman Wearing Blue Long-sleeved Top Stock Photo">
            <a:extLst>
              <a:ext uri="{FF2B5EF4-FFF2-40B4-BE49-F238E27FC236}">
                <a16:creationId xmlns:a16="http://schemas.microsoft.com/office/drawing/2014/main" id="{A60D4302-5569-EE33-0C05-8CB94AE9B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527" y="532830"/>
            <a:ext cx="3469600" cy="231075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Businessmen Having a Meeting at a Cafe Stock Photo">
            <a:extLst>
              <a:ext uri="{FF2B5EF4-FFF2-40B4-BE49-F238E27FC236}">
                <a16:creationId xmlns:a16="http://schemas.microsoft.com/office/drawing/2014/main" id="{BA67E442-C6CA-3779-4792-72F1572B1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0731" y="3071294"/>
            <a:ext cx="2316248" cy="346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616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1716A-0553-4D47-A534-F025FE5D26C7}"/>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8194" name="Picture 2" descr="Everyone Has A Story Concept">
            <a:extLst>
              <a:ext uri="{FF2B5EF4-FFF2-40B4-BE49-F238E27FC236}">
                <a16:creationId xmlns:a16="http://schemas.microsoft.com/office/drawing/2014/main" id="{6EDC07E7-CF99-FF74-DB6A-00CD0F91B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789" y="521739"/>
            <a:ext cx="3890303" cy="25935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ext sign showing What s is Your Story. Conceptual photo asking someone tell me about himself Share experience Clips symbol idea script notice board text capital cardboard design.">
            <a:extLst>
              <a:ext uri="{FF2B5EF4-FFF2-40B4-BE49-F238E27FC236}">
                <a16:creationId xmlns:a16="http://schemas.microsoft.com/office/drawing/2014/main" id="{738BF91F-20C9-2C8E-CCE8-7C05F0DE6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5095" y="2111883"/>
            <a:ext cx="4432110" cy="29547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D0DAAF-8BFF-6601-183C-280897B95179}"/>
              </a:ext>
            </a:extLst>
          </p:cNvPr>
          <p:cNvSpPr txBox="1"/>
          <p:nvPr/>
        </p:nvSpPr>
        <p:spPr>
          <a:xfrm>
            <a:off x="3801299" y="5611750"/>
            <a:ext cx="4047593" cy="707886"/>
          </a:xfrm>
          <a:prstGeom prst="rect">
            <a:avLst/>
          </a:prstGeom>
          <a:noFill/>
        </p:spPr>
        <p:txBody>
          <a:bodyPr wrap="square">
            <a:spAutoFit/>
          </a:bodyPr>
          <a:lstStyle/>
          <a:p>
            <a:r>
              <a:rPr kumimoji="0" lang="en-US" sz="4000" b="1" i="0" u="none" strike="noStrike" kern="1200" cap="all" spc="0" normalizeH="0" baseline="0" noProof="0" dirty="0">
                <a:ln w="3175" cmpd="sng">
                  <a:noFill/>
                </a:ln>
                <a:solidFill>
                  <a:prstClr val="white"/>
                </a:solidFill>
                <a:effectLst/>
                <a:uLnTx/>
                <a:uFillTx/>
                <a:latin typeface="Century Gothic" panose="020B0502020202020204"/>
                <a:ea typeface="+mj-ea"/>
                <a:cs typeface="+mj-cs"/>
              </a:rPr>
              <a:t>3. </a:t>
            </a:r>
            <a:r>
              <a:rPr lang="en-US" sz="4000" b="1" cap="all" dirty="0">
                <a:ln w="3175" cmpd="sng">
                  <a:noFill/>
                </a:ln>
                <a:solidFill>
                  <a:prstClr val="white"/>
                </a:solidFill>
                <a:latin typeface="Century Gothic" panose="020B0502020202020204"/>
                <a:ea typeface="+mj-ea"/>
                <a:cs typeface="+mj-cs"/>
              </a:rPr>
              <a:t>Testimonial</a:t>
            </a:r>
            <a:r>
              <a:rPr kumimoji="0" lang="en-US" sz="4000" b="1" i="0" u="none" strike="noStrike" kern="1200" cap="all" spc="0" normalizeH="0" baseline="0" noProof="0" dirty="0">
                <a:ln w="3175" cmpd="sng">
                  <a:noFill/>
                </a:ln>
                <a:solidFill>
                  <a:prstClr val="white"/>
                </a:solidFill>
                <a:effectLst/>
                <a:uLnTx/>
                <a:uFillTx/>
                <a:latin typeface="Century Gothic" panose="020B0502020202020204"/>
                <a:ea typeface="+mj-ea"/>
                <a:cs typeface="+mj-cs"/>
              </a:rPr>
              <a:t>. </a:t>
            </a:r>
            <a:endParaRPr lang="en-GB" dirty="0"/>
          </a:p>
        </p:txBody>
      </p:sp>
    </p:spTree>
    <p:extLst>
      <p:ext uri="{BB962C8B-B14F-4D97-AF65-F5344CB8AC3E}">
        <p14:creationId xmlns:p14="http://schemas.microsoft.com/office/powerpoint/2010/main" val="318261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erial view of the rooftops of back to back terraced houses in the North of England stock photo">
            <a:extLst>
              <a:ext uri="{FF2B5EF4-FFF2-40B4-BE49-F238E27FC236}">
                <a16:creationId xmlns:a16="http://schemas.microsoft.com/office/drawing/2014/main" id="{B44F155A-7809-769A-302D-D83D0DABC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714" y="763994"/>
            <a:ext cx="6269137" cy="4179426"/>
          </a:xfrm>
          <a:prstGeom prst="rect">
            <a:avLst/>
          </a:prstGeom>
          <a:noFill/>
          <a:extLst>
            <a:ext uri="{909E8E84-426E-40DD-AFC4-6F175D3DCCD1}">
              <a14:hiddenFill xmlns:a14="http://schemas.microsoft.com/office/drawing/2010/main">
                <a:solidFill>
                  <a:srgbClr val="FFFFFF"/>
                </a:solidFill>
              </a14:hiddenFill>
            </a:ext>
          </a:extLst>
        </p:spPr>
      </p:pic>
      <p:sp>
        <p:nvSpPr>
          <p:cNvPr id="5" name="Arrow: Quad 4">
            <a:extLst>
              <a:ext uri="{FF2B5EF4-FFF2-40B4-BE49-F238E27FC236}">
                <a16:creationId xmlns:a16="http://schemas.microsoft.com/office/drawing/2014/main" id="{38FC0C4F-23C5-4CE6-9103-DC8918DE749C}"/>
              </a:ext>
            </a:extLst>
          </p:cNvPr>
          <p:cNvSpPr/>
          <p:nvPr/>
        </p:nvSpPr>
        <p:spPr>
          <a:xfrm rot="3509914">
            <a:off x="6700800" y="1937174"/>
            <a:ext cx="1325167" cy="3377482"/>
          </a:xfrm>
          <a:prstGeom prst="quad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11BB340A-88AF-4720-A2FB-ECC60B88FF20}"/>
              </a:ext>
            </a:extLst>
          </p:cNvPr>
          <p:cNvPicPr>
            <a:picLocks noChangeAspect="1"/>
          </p:cNvPicPr>
          <p:nvPr/>
        </p:nvPicPr>
        <p:blipFill rotWithShape="1">
          <a:blip r:embed="rId4"/>
          <a:srcRect l="53832" t="42722" r="28904" b="39173"/>
          <a:stretch/>
        </p:blipFill>
        <p:spPr>
          <a:xfrm>
            <a:off x="10629413" y="5882314"/>
            <a:ext cx="1483464" cy="874644"/>
          </a:xfrm>
          <a:prstGeom prst="rect">
            <a:avLst/>
          </a:prstGeom>
        </p:spPr>
      </p:pic>
      <p:sp>
        <p:nvSpPr>
          <p:cNvPr id="6" name="TextBox 5">
            <a:extLst>
              <a:ext uri="{FF2B5EF4-FFF2-40B4-BE49-F238E27FC236}">
                <a16:creationId xmlns:a16="http://schemas.microsoft.com/office/drawing/2014/main" id="{CB31283B-87D4-3B99-988B-9564968627CD}"/>
              </a:ext>
            </a:extLst>
          </p:cNvPr>
          <p:cNvSpPr txBox="1"/>
          <p:nvPr/>
        </p:nvSpPr>
        <p:spPr>
          <a:xfrm>
            <a:off x="4116613" y="5528371"/>
            <a:ext cx="4393341" cy="707886"/>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4. INVITATIONAL.</a:t>
            </a:r>
          </a:p>
        </p:txBody>
      </p:sp>
    </p:spTree>
    <p:extLst>
      <p:ext uri="{BB962C8B-B14F-4D97-AF65-F5344CB8AC3E}">
        <p14:creationId xmlns:p14="http://schemas.microsoft.com/office/powerpoint/2010/main" val="1551525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6197-B7F2-4543-A9A9-E52152C25937}"/>
              </a:ext>
            </a:extLst>
          </p:cNvPr>
          <p:cNvSpPr>
            <a:spLocks noGrp="1"/>
          </p:cNvSpPr>
          <p:nvPr>
            <p:ph type="title"/>
          </p:nvPr>
        </p:nvSpPr>
        <p:spPr>
          <a:xfrm>
            <a:off x="3448343" y="5051633"/>
            <a:ext cx="4902766" cy="1507067"/>
          </a:xfrm>
        </p:spPr>
        <p:txBody>
          <a:bodyPr>
            <a:normAutofit/>
          </a:bodyPr>
          <a:lstStyle/>
          <a:p>
            <a:pPr algn="ctr"/>
            <a:r>
              <a:rPr lang="en-US" sz="4000" b="1" dirty="0"/>
              <a:t>5. SERVICE </a:t>
            </a:r>
            <a:endParaRPr lang="en-GB" sz="4000" b="1" dirty="0"/>
          </a:p>
        </p:txBody>
      </p:sp>
      <p:pic>
        <p:nvPicPr>
          <p:cNvPr id="9220" name="Picture 4" descr="Image result for serving others">
            <a:extLst>
              <a:ext uri="{FF2B5EF4-FFF2-40B4-BE49-F238E27FC236}">
                <a16:creationId xmlns:a16="http://schemas.microsoft.com/office/drawing/2014/main" id="{2EF2EA9C-72CB-454A-87A6-701A88E3D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59" y="299300"/>
            <a:ext cx="5533967" cy="30181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8615DC8-B8FE-4A4F-A153-5584BABA8B01}"/>
              </a:ext>
            </a:extLst>
          </p:cNvPr>
          <p:cNvPicPr>
            <a:picLocks noChangeAspect="1"/>
          </p:cNvPicPr>
          <p:nvPr/>
        </p:nvPicPr>
        <p:blipFill rotWithShape="1">
          <a:blip r:embed="rId4"/>
          <a:srcRect l="53832" t="42722" r="28904" b="39173"/>
          <a:stretch/>
        </p:blipFill>
        <p:spPr>
          <a:xfrm>
            <a:off x="10629413" y="5882314"/>
            <a:ext cx="1483464" cy="874644"/>
          </a:xfrm>
          <a:prstGeom prst="rect">
            <a:avLst/>
          </a:prstGeom>
        </p:spPr>
      </p:pic>
      <p:pic>
        <p:nvPicPr>
          <p:cNvPr id="11266" name="Picture 2" descr="A couple is taking a bag of food at the food and clothes bank stock photo">
            <a:extLst>
              <a:ext uri="{FF2B5EF4-FFF2-40B4-BE49-F238E27FC236}">
                <a16:creationId xmlns:a16="http://schemas.microsoft.com/office/drawing/2014/main" id="{83A3CD51-CCD6-95C7-E268-BCBA20CF9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639" y="984738"/>
            <a:ext cx="6413714" cy="427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241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8330-8406-4CE9-9F68-9295FBE8F116}"/>
              </a:ext>
            </a:extLst>
          </p:cNvPr>
          <p:cNvSpPr>
            <a:spLocks noGrp="1"/>
          </p:cNvSpPr>
          <p:nvPr>
            <p:ph type="title"/>
          </p:nvPr>
        </p:nvSpPr>
        <p:spPr>
          <a:xfrm>
            <a:off x="827436" y="2869832"/>
            <a:ext cx="8534400" cy="1507067"/>
          </a:xfrm>
        </p:spPr>
        <p:txBody>
          <a:bodyPr>
            <a:noAutofit/>
          </a:bodyPr>
          <a:lstStyle/>
          <a:p>
            <a:r>
              <a:rPr lang="en-GB" sz="4000" b="1" dirty="0"/>
              <a:t>1. The word of god</a:t>
            </a:r>
            <a:br>
              <a:rPr lang="en-GB" sz="4000" b="1" dirty="0"/>
            </a:br>
            <a:r>
              <a:rPr lang="en-GB" sz="4000" b="1" dirty="0"/>
              <a:t>2. The holy spirit</a:t>
            </a:r>
            <a:br>
              <a:rPr lang="en-GB" sz="4000" b="1" dirty="0"/>
            </a:br>
            <a:r>
              <a:rPr lang="en-GB" sz="4000" b="1" dirty="0"/>
              <a:t>3. Your story</a:t>
            </a:r>
            <a:br>
              <a:rPr lang="en-GB" sz="4000" b="1" dirty="0"/>
            </a:br>
            <a:r>
              <a:rPr lang="en-GB" sz="4000" b="1" dirty="0"/>
              <a:t>4. Your home. </a:t>
            </a:r>
          </a:p>
        </p:txBody>
      </p:sp>
      <p:sp>
        <p:nvSpPr>
          <p:cNvPr id="3" name="Content Placeholder 2">
            <a:extLst>
              <a:ext uri="{FF2B5EF4-FFF2-40B4-BE49-F238E27FC236}">
                <a16:creationId xmlns:a16="http://schemas.microsoft.com/office/drawing/2014/main" id="{6299FE9F-771F-4D8B-97FE-3FC78C3DE4E9}"/>
              </a:ext>
            </a:extLst>
          </p:cNvPr>
          <p:cNvSpPr>
            <a:spLocks noGrp="1"/>
          </p:cNvSpPr>
          <p:nvPr>
            <p:ph idx="1"/>
          </p:nvPr>
        </p:nvSpPr>
        <p:spPr>
          <a:xfrm>
            <a:off x="114367" y="-745435"/>
            <a:ext cx="10619281" cy="3615267"/>
          </a:xfrm>
        </p:spPr>
        <p:txBody>
          <a:bodyPr>
            <a:normAutofit/>
          </a:bodyPr>
          <a:lstStyle/>
          <a:p>
            <a:r>
              <a:rPr lang="en-US" sz="4000" b="1" dirty="0">
                <a:solidFill>
                  <a:schemeClr val="tx1"/>
                </a:solidFill>
              </a:rPr>
              <a:t>EVERY SINGLE CHRISTIAN HAS FOUR  INDISPENSABLE  TOOLS FOR EVANGELISM.</a:t>
            </a:r>
          </a:p>
        </p:txBody>
      </p:sp>
      <p:pic>
        <p:nvPicPr>
          <p:cNvPr id="5" name="Picture 4">
            <a:extLst>
              <a:ext uri="{FF2B5EF4-FFF2-40B4-BE49-F238E27FC236}">
                <a16:creationId xmlns:a16="http://schemas.microsoft.com/office/drawing/2014/main" id="{E5F1716A-0553-4D47-A534-F025FE5D26C7}"/>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5122" name="Picture 2" descr="Toolbox, Construction, Home Improvement, Repair Tools,  - Isolated stock photo">
            <a:extLst>
              <a:ext uri="{FF2B5EF4-FFF2-40B4-BE49-F238E27FC236}">
                <a16:creationId xmlns:a16="http://schemas.microsoft.com/office/drawing/2014/main" id="{2C037ECE-1019-FA90-AC6E-30164CCA1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694" y="1848759"/>
            <a:ext cx="4219719" cy="403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16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revor\AppData\Local\Microsoft\Windows\INetCache\Content.Word\OUKLOGO15.100.png">
            <a:extLst>
              <a:ext uri="{FF2B5EF4-FFF2-40B4-BE49-F238E27FC236}">
                <a16:creationId xmlns:a16="http://schemas.microsoft.com/office/drawing/2014/main" id="{492322A7-2007-4285-A55E-8342FC3862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7766" y="353151"/>
            <a:ext cx="5436467" cy="1633330"/>
          </a:xfrm>
          <a:prstGeom prst="rect">
            <a:avLst/>
          </a:prstGeom>
          <a:noFill/>
        </p:spPr>
      </p:pic>
      <p:pic>
        <p:nvPicPr>
          <p:cNvPr id="7" name="Picture 6">
            <a:extLst>
              <a:ext uri="{FF2B5EF4-FFF2-40B4-BE49-F238E27FC236}">
                <a16:creationId xmlns:a16="http://schemas.microsoft.com/office/drawing/2014/main" id="{46998625-3F91-4363-A347-63AE2D6E8D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275" y="3138333"/>
            <a:ext cx="4313892" cy="2150637"/>
          </a:xfrm>
          <a:prstGeom prst="rect">
            <a:avLst/>
          </a:prstGeom>
          <a:noFill/>
          <a:ln>
            <a:noFill/>
          </a:ln>
        </p:spPr>
      </p:pic>
      <p:pic>
        <p:nvPicPr>
          <p:cNvPr id="10" name="Picture 9">
            <a:extLst>
              <a:ext uri="{FF2B5EF4-FFF2-40B4-BE49-F238E27FC236}">
                <a16:creationId xmlns:a16="http://schemas.microsoft.com/office/drawing/2014/main" id="{A9A404A8-3A82-4046-91C9-7B2F85EC29B0}"/>
              </a:ext>
            </a:extLst>
          </p:cNvPr>
          <p:cNvPicPr>
            <a:picLocks noChangeAspect="1"/>
          </p:cNvPicPr>
          <p:nvPr/>
        </p:nvPicPr>
        <p:blipFill rotWithShape="1">
          <a:blip r:embed="rId5"/>
          <a:srcRect l="3913" t="11962" r="2609" b="10705"/>
          <a:stretch/>
        </p:blipFill>
        <p:spPr>
          <a:xfrm>
            <a:off x="6332723" y="3059310"/>
            <a:ext cx="5188798" cy="2229660"/>
          </a:xfrm>
          <a:prstGeom prst="rect">
            <a:avLst/>
          </a:prstGeom>
        </p:spPr>
      </p:pic>
      <p:sp>
        <p:nvSpPr>
          <p:cNvPr id="2" name="TextBox 1">
            <a:extLst>
              <a:ext uri="{FF2B5EF4-FFF2-40B4-BE49-F238E27FC236}">
                <a16:creationId xmlns:a16="http://schemas.microsoft.com/office/drawing/2014/main" id="{113979DC-BF66-4208-953E-56CB2AFC7CD3}"/>
              </a:ext>
            </a:extLst>
          </p:cNvPr>
          <p:cNvSpPr txBox="1"/>
          <p:nvPr/>
        </p:nvSpPr>
        <p:spPr>
          <a:xfrm>
            <a:off x="4121035" y="2203026"/>
            <a:ext cx="3949927" cy="523220"/>
          </a:xfrm>
          <a:prstGeom prst="rect">
            <a:avLst/>
          </a:prstGeom>
          <a:noFill/>
        </p:spPr>
        <p:txBody>
          <a:bodyPr wrap="none" rtlCol="0">
            <a:spAutoFit/>
          </a:bodyPr>
          <a:lstStyle/>
          <a:p>
            <a:r>
              <a:rPr lang="en-US" sz="2800" b="1" dirty="0">
                <a:solidFill>
                  <a:srgbClr val="FFFF00"/>
                </a:solidFill>
                <a:latin typeface="Arial Black" panose="020B0A04020102020204" pitchFamily="34" charset="0"/>
              </a:rPr>
              <a:t>In Partnership with</a:t>
            </a:r>
            <a:endParaRPr lang="en-GB" sz="28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353311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serving others">
            <a:extLst>
              <a:ext uri="{FF2B5EF4-FFF2-40B4-BE49-F238E27FC236}">
                <a16:creationId xmlns:a16="http://schemas.microsoft.com/office/drawing/2014/main" id="{E3790BCB-F54B-47D2-BBCE-9172E516B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040" y="2073067"/>
            <a:ext cx="4135034" cy="22551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9E218B-9930-C931-2A64-9AF92B6904A1}"/>
              </a:ext>
            </a:extLst>
          </p:cNvPr>
          <p:cNvPicPr>
            <a:picLocks noChangeAspect="1"/>
          </p:cNvPicPr>
          <p:nvPr/>
        </p:nvPicPr>
        <p:blipFill>
          <a:blip r:embed="rId4"/>
          <a:stretch>
            <a:fillRect/>
          </a:stretch>
        </p:blipFill>
        <p:spPr>
          <a:xfrm>
            <a:off x="7754363" y="3874706"/>
            <a:ext cx="4122650" cy="2746545"/>
          </a:xfrm>
          <a:prstGeom prst="rect">
            <a:avLst/>
          </a:prstGeom>
        </p:spPr>
      </p:pic>
      <p:pic>
        <p:nvPicPr>
          <p:cNvPr id="3" name="Picture 2" descr="360+ Angry Preacher Stock Photos, Pictures &amp; Royalty-Free ...">
            <a:extLst>
              <a:ext uri="{FF2B5EF4-FFF2-40B4-BE49-F238E27FC236}">
                <a16:creationId xmlns:a16="http://schemas.microsoft.com/office/drawing/2014/main" id="{AA45824F-B2F1-C748-D8A7-38BAA3105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4928">
            <a:off x="490580" y="723945"/>
            <a:ext cx="3721279" cy="26644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3A50EFF-8733-C1D7-EEB5-6E6130F1934E}"/>
              </a:ext>
            </a:extLst>
          </p:cNvPr>
          <p:cNvPicPr>
            <a:picLocks noChangeAspect="1"/>
          </p:cNvPicPr>
          <p:nvPr/>
        </p:nvPicPr>
        <p:blipFill>
          <a:blip r:embed="rId6"/>
          <a:stretch>
            <a:fillRect/>
          </a:stretch>
        </p:blipFill>
        <p:spPr>
          <a:xfrm rot="655127">
            <a:off x="8177507" y="694780"/>
            <a:ext cx="3427148" cy="2274918"/>
          </a:xfrm>
          <a:prstGeom prst="rect">
            <a:avLst/>
          </a:prstGeom>
        </p:spPr>
      </p:pic>
      <p:pic>
        <p:nvPicPr>
          <p:cNvPr id="7" name="Picture 6">
            <a:extLst>
              <a:ext uri="{FF2B5EF4-FFF2-40B4-BE49-F238E27FC236}">
                <a16:creationId xmlns:a16="http://schemas.microsoft.com/office/drawing/2014/main" id="{F72AEDA7-D69D-F294-C93B-3E89EF22198A}"/>
              </a:ext>
            </a:extLst>
          </p:cNvPr>
          <p:cNvPicPr>
            <a:picLocks noChangeAspect="1"/>
          </p:cNvPicPr>
          <p:nvPr/>
        </p:nvPicPr>
        <p:blipFill>
          <a:blip r:embed="rId7"/>
          <a:stretch>
            <a:fillRect/>
          </a:stretch>
        </p:blipFill>
        <p:spPr>
          <a:xfrm>
            <a:off x="673718" y="3993339"/>
            <a:ext cx="3763921" cy="2509280"/>
          </a:xfrm>
          <a:prstGeom prst="rect">
            <a:avLst/>
          </a:prstGeom>
        </p:spPr>
      </p:pic>
      <p:sp>
        <p:nvSpPr>
          <p:cNvPr id="8" name="TextBox 7">
            <a:extLst>
              <a:ext uri="{FF2B5EF4-FFF2-40B4-BE49-F238E27FC236}">
                <a16:creationId xmlns:a16="http://schemas.microsoft.com/office/drawing/2014/main" id="{A97CCFCA-52D5-5B7F-ADC5-EF5804544FD8}"/>
              </a:ext>
            </a:extLst>
          </p:cNvPr>
          <p:cNvSpPr txBox="1"/>
          <p:nvPr/>
        </p:nvSpPr>
        <p:spPr>
          <a:xfrm>
            <a:off x="524720" y="124548"/>
            <a:ext cx="2515531" cy="461665"/>
          </a:xfrm>
          <a:prstGeom prst="rect">
            <a:avLst/>
          </a:prstGeom>
          <a:noFill/>
        </p:spPr>
        <p:txBody>
          <a:bodyPr wrap="square" rtlCol="0">
            <a:spAutoFit/>
          </a:bodyPr>
          <a:lstStyle/>
          <a:p>
            <a:r>
              <a:rPr lang="en-GB" sz="2400" b="1" dirty="0"/>
              <a:t>Confrontational</a:t>
            </a:r>
          </a:p>
        </p:txBody>
      </p:sp>
      <p:sp>
        <p:nvSpPr>
          <p:cNvPr id="10" name="TextBox 9">
            <a:extLst>
              <a:ext uri="{FF2B5EF4-FFF2-40B4-BE49-F238E27FC236}">
                <a16:creationId xmlns:a16="http://schemas.microsoft.com/office/drawing/2014/main" id="{1E1237D1-433C-CB2A-9004-F5154FE39465}"/>
              </a:ext>
            </a:extLst>
          </p:cNvPr>
          <p:cNvSpPr txBox="1"/>
          <p:nvPr/>
        </p:nvSpPr>
        <p:spPr>
          <a:xfrm>
            <a:off x="8937009" y="3413041"/>
            <a:ext cx="1996068" cy="461665"/>
          </a:xfrm>
          <a:prstGeom prst="rect">
            <a:avLst/>
          </a:prstGeom>
          <a:noFill/>
        </p:spPr>
        <p:txBody>
          <a:bodyPr wrap="square" rtlCol="0">
            <a:spAutoFit/>
          </a:bodyPr>
          <a:lstStyle/>
          <a:p>
            <a:r>
              <a:rPr lang="en-GB" sz="2400" b="1" dirty="0"/>
              <a:t>Testimonial</a:t>
            </a:r>
          </a:p>
        </p:txBody>
      </p:sp>
      <p:sp>
        <p:nvSpPr>
          <p:cNvPr id="12" name="TextBox 11">
            <a:extLst>
              <a:ext uri="{FF2B5EF4-FFF2-40B4-BE49-F238E27FC236}">
                <a16:creationId xmlns:a16="http://schemas.microsoft.com/office/drawing/2014/main" id="{C3B625F5-7EE6-D202-E74B-864F49A4805B}"/>
              </a:ext>
            </a:extLst>
          </p:cNvPr>
          <p:cNvSpPr txBox="1"/>
          <p:nvPr/>
        </p:nvSpPr>
        <p:spPr>
          <a:xfrm>
            <a:off x="1891242" y="3526168"/>
            <a:ext cx="3490332" cy="461665"/>
          </a:xfrm>
          <a:prstGeom prst="rect">
            <a:avLst/>
          </a:prstGeom>
          <a:noFill/>
        </p:spPr>
        <p:txBody>
          <a:bodyPr wrap="square" rtlCol="0">
            <a:spAutoFit/>
          </a:bodyPr>
          <a:lstStyle/>
          <a:p>
            <a:r>
              <a:rPr lang="en-GB" sz="2400" b="1" dirty="0"/>
              <a:t>Invitational</a:t>
            </a:r>
          </a:p>
        </p:txBody>
      </p:sp>
      <p:sp>
        <p:nvSpPr>
          <p:cNvPr id="13" name="TextBox 12">
            <a:extLst>
              <a:ext uri="{FF2B5EF4-FFF2-40B4-BE49-F238E27FC236}">
                <a16:creationId xmlns:a16="http://schemas.microsoft.com/office/drawing/2014/main" id="{88A20BE0-6B11-00DF-48D6-FA42F6EB1BCD}"/>
              </a:ext>
            </a:extLst>
          </p:cNvPr>
          <p:cNvSpPr txBox="1"/>
          <p:nvPr/>
        </p:nvSpPr>
        <p:spPr>
          <a:xfrm>
            <a:off x="9683523" y="224075"/>
            <a:ext cx="1832719" cy="461665"/>
          </a:xfrm>
          <a:prstGeom prst="rect">
            <a:avLst/>
          </a:prstGeom>
          <a:noFill/>
        </p:spPr>
        <p:txBody>
          <a:bodyPr wrap="square" rtlCol="0">
            <a:spAutoFit/>
          </a:bodyPr>
          <a:lstStyle/>
          <a:p>
            <a:r>
              <a:rPr lang="en-GB" sz="2400" b="1" dirty="0"/>
              <a:t>Intellectual</a:t>
            </a:r>
          </a:p>
        </p:txBody>
      </p:sp>
      <p:sp>
        <p:nvSpPr>
          <p:cNvPr id="14" name="TextBox 13">
            <a:extLst>
              <a:ext uri="{FF2B5EF4-FFF2-40B4-BE49-F238E27FC236}">
                <a16:creationId xmlns:a16="http://schemas.microsoft.com/office/drawing/2014/main" id="{BC50A807-A4EF-16A7-9F48-376B3380CC6C}"/>
              </a:ext>
            </a:extLst>
          </p:cNvPr>
          <p:cNvSpPr txBox="1"/>
          <p:nvPr/>
        </p:nvSpPr>
        <p:spPr>
          <a:xfrm>
            <a:off x="5273210" y="1594525"/>
            <a:ext cx="1304693" cy="461665"/>
          </a:xfrm>
          <a:prstGeom prst="rect">
            <a:avLst/>
          </a:prstGeom>
          <a:noFill/>
        </p:spPr>
        <p:txBody>
          <a:bodyPr wrap="square" rtlCol="0">
            <a:spAutoFit/>
          </a:bodyPr>
          <a:lstStyle/>
          <a:p>
            <a:r>
              <a:rPr lang="en-GB" sz="2400" b="1" dirty="0"/>
              <a:t>Service</a:t>
            </a:r>
          </a:p>
        </p:txBody>
      </p:sp>
    </p:spTree>
    <p:extLst>
      <p:ext uri="{BB962C8B-B14F-4D97-AF65-F5344CB8AC3E}">
        <p14:creationId xmlns:p14="http://schemas.microsoft.com/office/powerpoint/2010/main" val="1778870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37D22D-EE22-372A-D84B-0BF6586891F2}"/>
              </a:ext>
            </a:extLst>
          </p:cNvPr>
          <p:cNvPicPr>
            <a:picLocks noChangeAspect="1"/>
          </p:cNvPicPr>
          <p:nvPr/>
        </p:nvPicPr>
        <p:blipFill>
          <a:blip r:embed="rId3"/>
          <a:stretch>
            <a:fillRect/>
          </a:stretch>
        </p:blipFill>
        <p:spPr>
          <a:xfrm>
            <a:off x="4725889" y="278554"/>
            <a:ext cx="4133446" cy="2255716"/>
          </a:xfrm>
          <a:prstGeom prst="rect">
            <a:avLst/>
          </a:prstGeom>
        </p:spPr>
      </p:pic>
      <p:sp>
        <p:nvSpPr>
          <p:cNvPr id="2" name="Title 1">
            <a:extLst>
              <a:ext uri="{FF2B5EF4-FFF2-40B4-BE49-F238E27FC236}">
                <a16:creationId xmlns:a16="http://schemas.microsoft.com/office/drawing/2014/main" id="{6FEFC963-06D5-4E39-A5A0-129D017E6DE2}"/>
              </a:ext>
            </a:extLst>
          </p:cNvPr>
          <p:cNvSpPr>
            <a:spLocks noGrp="1"/>
          </p:cNvSpPr>
          <p:nvPr>
            <p:ph type="title"/>
          </p:nvPr>
        </p:nvSpPr>
        <p:spPr>
          <a:xfrm>
            <a:off x="684212" y="5092844"/>
            <a:ext cx="8534400" cy="1507067"/>
          </a:xfrm>
        </p:spPr>
        <p:txBody>
          <a:bodyPr>
            <a:normAutofit/>
          </a:bodyPr>
          <a:lstStyle/>
          <a:p>
            <a:r>
              <a:rPr lang="en-US" sz="4000" b="1" dirty="0"/>
              <a:t>we need -</a:t>
            </a:r>
            <a:br>
              <a:rPr lang="en-US" sz="4000" b="1" dirty="0"/>
            </a:br>
            <a:r>
              <a:rPr lang="en-US" sz="4000" b="1" dirty="0"/>
              <a:t>every member evangelism</a:t>
            </a:r>
            <a:endParaRPr lang="en-GB" sz="4000" b="1" dirty="0"/>
          </a:p>
        </p:txBody>
      </p:sp>
      <p:pic>
        <p:nvPicPr>
          <p:cNvPr id="7" name="Picture 6">
            <a:extLst>
              <a:ext uri="{FF2B5EF4-FFF2-40B4-BE49-F238E27FC236}">
                <a16:creationId xmlns:a16="http://schemas.microsoft.com/office/drawing/2014/main" id="{471F96EC-7010-4CFE-A192-DCA57F3AC1B3}"/>
              </a:ext>
            </a:extLst>
          </p:cNvPr>
          <p:cNvPicPr>
            <a:picLocks noChangeAspect="1"/>
          </p:cNvPicPr>
          <p:nvPr/>
        </p:nvPicPr>
        <p:blipFill rotWithShape="1">
          <a:blip r:embed="rId4"/>
          <a:srcRect l="53832" t="42722" r="28904" b="39173"/>
          <a:stretch/>
        </p:blipFill>
        <p:spPr>
          <a:xfrm>
            <a:off x="10629413" y="5882314"/>
            <a:ext cx="1483464" cy="874644"/>
          </a:xfrm>
          <a:prstGeom prst="rect">
            <a:avLst/>
          </a:prstGeom>
        </p:spPr>
      </p:pic>
      <p:pic>
        <p:nvPicPr>
          <p:cNvPr id="4" name="Picture 3">
            <a:extLst>
              <a:ext uri="{FF2B5EF4-FFF2-40B4-BE49-F238E27FC236}">
                <a16:creationId xmlns:a16="http://schemas.microsoft.com/office/drawing/2014/main" id="{3145CD0A-0609-0B80-D308-D9331945802A}"/>
              </a:ext>
            </a:extLst>
          </p:cNvPr>
          <p:cNvPicPr>
            <a:picLocks noChangeAspect="1"/>
          </p:cNvPicPr>
          <p:nvPr/>
        </p:nvPicPr>
        <p:blipFill>
          <a:blip r:embed="rId5"/>
          <a:stretch>
            <a:fillRect/>
          </a:stretch>
        </p:blipFill>
        <p:spPr>
          <a:xfrm>
            <a:off x="546553" y="1554105"/>
            <a:ext cx="4852837" cy="3243353"/>
          </a:xfrm>
          <a:prstGeom prst="rect">
            <a:avLst/>
          </a:prstGeom>
        </p:spPr>
      </p:pic>
      <p:pic>
        <p:nvPicPr>
          <p:cNvPr id="5" name="Picture 4">
            <a:extLst>
              <a:ext uri="{FF2B5EF4-FFF2-40B4-BE49-F238E27FC236}">
                <a16:creationId xmlns:a16="http://schemas.microsoft.com/office/drawing/2014/main" id="{E39E8ECD-24B4-F2FF-963F-D8A67FE9EC94}"/>
              </a:ext>
            </a:extLst>
          </p:cNvPr>
          <p:cNvPicPr>
            <a:picLocks noChangeAspect="1"/>
          </p:cNvPicPr>
          <p:nvPr/>
        </p:nvPicPr>
        <p:blipFill>
          <a:blip r:embed="rId6"/>
          <a:stretch>
            <a:fillRect/>
          </a:stretch>
        </p:blipFill>
        <p:spPr>
          <a:xfrm>
            <a:off x="7374342" y="2450232"/>
            <a:ext cx="4133446" cy="2755630"/>
          </a:xfrm>
          <a:prstGeom prst="rect">
            <a:avLst/>
          </a:prstGeom>
        </p:spPr>
      </p:pic>
    </p:spTree>
    <p:extLst>
      <p:ext uri="{BB962C8B-B14F-4D97-AF65-F5344CB8AC3E}">
        <p14:creationId xmlns:p14="http://schemas.microsoft.com/office/powerpoint/2010/main" val="55603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revor\AppData\Local\Microsoft\Windows\INetCache\Content.Word\OUKLOGO15.100.png">
            <a:extLst>
              <a:ext uri="{FF2B5EF4-FFF2-40B4-BE49-F238E27FC236}">
                <a16:creationId xmlns:a16="http://schemas.microsoft.com/office/drawing/2014/main" id="{492322A7-2007-4285-A55E-8342FC3862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656" y="1562811"/>
            <a:ext cx="3504727" cy="993828"/>
          </a:xfrm>
          <a:prstGeom prst="rect">
            <a:avLst/>
          </a:prstGeom>
          <a:noFill/>
        </p:spPr>
      </p:pic>
      <p:pic>
        <p:nvPicPr>
          <p:cNvPr id="7" name="Picture 6">
            <a:extLst>
              <a:ext uri="{FF2B5EF4-FFF2-40B4-BE49-F238E27FC236}">
                <a16:creationId xmlns:a16="http://schemas.microsoft.com/office/drawing/2014/main" id="{46998625-3F91-4363-A347-63AE2D6E8D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9657" y="3026305"/>
            <a:ext cx="3504727" cy="1368152"/>
          </a:xfrm>
          <a:prstGeom prst="rect">
            <a:avLst/>
          </a:prstGeom>
          <a:noFill/>
          <a:ln>
            <a:noFill/>
          </a:ln>
        </p:spPr>
      </p:pic>
      <p:sp>
        <p:nvSpPr>
          <p:cNvPr id="6" name="TextBox 5">
            <a:extLst>
              <a:ext uri="{FF2B5EF4-FFF2-40B4-BE49-F238E27FC236}">
                <a16:creationId xmlns:a16="http://schemas.microsoft.com/office/drawing/2014/main" id="{543FB1C9-59A8-44D5-9554-324A58ACE8C1}"/>
              </a:ext>
            </a:extLst>
          </p:cNvPr>
          <p:cNvSpPr txBox="1"/>
          <p:nvPr/>
        </p:nvSpPr>
        <p:spPr>
          <a:xfrm>
            <a:off x="5284237" y="1304740"/>
            <a:ext cx="6520069" cy="1384995"/>
          </a:xfrm>
          <a:prstGeom prst="rect">
            <a:avLst/>
          </a:prstGeom>
          <a:noFill/>
        </p:spPr>
        <p:txBody>
          <a:bodyPr wrap="square" rtlCol="0">
            <a:spAutoFit/>
          </a:bodyPr>
          <a:lstStyle/>
          <a:p>
            <a:r>
              <a:rPr lang="en-US" sz="2800" b="1" dirty="0">
                <a:solidFill>
                  <a:schemeClr val="tx2">
                    <a:lumMod val="20000"/>
                    <a:lumOff val="80000"/>
                  </a:schemeClr>
                </a:solidFill>
              </a:rPr>
              <a:t>www.outreachuk.com </a:t>
            </a:r>
          </a:p>
          <a:p>
            <a:r>
              <a:rPr lang="en-US" sz="2800" b="1" dirty="0">
                <a:solidFill>
                  <a:schemeClr val="tx2">
                    <a:lumMod val="20000"/>
                    <a:lumOff val="80000"/>
                  </a:schemeClr>
                </a:solidFill>
              </a:rPr>
              <a:t>info@outreachuk.com</a:t>
            </a:r>
          </a:p>
          <a:p>
            <a:r>
              <a:rPr lang="en-US" sz="2800" b="1" dirty="0">
                <a:solidFill>
                  <a:schemeClr val="tx2">
                    <a:lumMod val="20000"/>
                    <a:lumOff val="80000"/>
                  </a:schemeClr>
                </a:solidFill>
              </a:rPr>
              <a:t>0300 123 1990</a:t>
            </a:r>
            <a:endParaRPr lang="en-US" sz="2800" b="1" dirty="0"/>
          </a:p>
        </p:txBody>
      </p:sp>
      <p:sp>
        <p:nvSpPr>
          <p:cNvPr id="2" name="TextBox 1">
            <a:extLst>
              <a:ext uri="{FF2B5EF4-FFF2-40B4-BE49-F238E27FC236}">
                <a16:creationId xmlns:a16="http://schemas.microsoft.com/office/drawing/2014/main" id="{5BBC0B4C-5C0C-4168-86EF-CD187BFCEA31}"/>
              </a:ext>
            </a:extLst>
          </p:cNvPr>
          <p:cNvSpPr txBox="1"/>
          <p:nvPr/>
        </p:nvSpPr>
        <p:spPr>
          <a:xfrm>
            <a:off x="1945408" y="139038"/>
            <a:ext cx="8301183" cy="954107"/>
          </a:xfrm>
          <a:prstGeom prst="rect">
            <a:avLst/>
          </a:prstGeom>
          <a:noFill/>
        </p:spPr>
        <p:txBody>
          <a:bodyPr wrap="none" rtlCol="0">
            <a:spAutoFit/>
          </a:bodyPr>
          <a:lstStyle/>
          <a:p>
            <a:pPr algn="ctr"/>
            <a:r>
              <a:rPr lang="en-US" sz="2800" dirty="0">
                <a:solidFill>
                  <a:srgbClr val="FFFF00"/>
                </a:solidFill>
                <a:latin typeface="Arial Black" panose="020B0A04020102020204" pitchFamily="34" charset="0"/>
              </a:rPr>
              <a:t>FOR MORE INFORMATION AND </a:t>
            </a:r>
          </a:p>
          <a:p>
            <a:pPr algn="ctr"/>
            <a:r>
              <a:rPr lang="en-US" sz="2800" dirty="0">
                <a:solidFill>
                  <a:srgbClr val="FFFF00"/>
                </a:solidFill>
                <a:latin typeface="Arial Black" panose="020B0A04020102020204" pitchFamily="34" charset="0"/>
              </a:rPr>
              <a:t>GOSPEL LITERATURE PLEASE CONTACT</a:t>
            </a:r>
            <a:r>
              <a:rPr lang="en-US" dirty="0"/>
              <a:t> </a:t>
            </a:r>
            <a:endParaRPr lang="en-GB" dirty="0"/>
          </a:p>
        </p:txBody>
      </p:sp>
      <p:pic>
        <p:nvPicPr>
          <p:cNvPr id="11" name="Picture 10">
            <a:extLst>
              <a:ext uri="{FF2B5EF4-FFF2-40B4-BE49-F238E27FC236}">
                <a16:creationId xmlns:a16="http://schemas.microsoft.com/office/drawing/2014/main" id="{09649E37-7B4A-4645-834A-30249FF6FF44}"/>
              </a:ext>
            </a:extLst>
          </p:cNvPr>
          <p:cNvPicPr>
            <a:picLocks noChangeAspect="1"/>
          </p:cNvPicPr>
          <p:nvPr/>
        </p:nvPicPr>
        <p:blipFill rotWithShape="1">
          <a:blip r:embed="rId5"/>
          <a:srcRect l="3913" t="11962" r="2609" b="10705"/>
          <a:stretch/>
        </p:blipFill>
        <p:spPr>
          <a:xfrm>
            <a:off x="1449658" y="4922049"/>
            <a:ext cx="3504727" cy="1368152"/>
          </a:xfrm>
          <a:prstGeom prst="rect">
            <a:avLst/>
          </a:prstGeom>
        </p:spPr>
      </p:pic>
      <p:sp>
        <p:nvSpPr>
          <p:cNvPr id="12" name="TextBox 11">
            <a:extLst>
              <a:ext uri="{FF2B5EF4-FFF2-40B4-BE49-F238E27FC236}">
                <a16:creationId xmlns:a16="http://schemas.microsoft.com/office/drawing/2014/main" id="{76976CF3-8623-47E3-948B-C886A2741DF9}"/>
              </a:ext>
            </a:extLst>
          </p:cNvPr>
          <p:cNvSpPr txBox="1"/>
          <p:nvPr/>
        </p:nvSpPr>
        <p:spPr>
          <a:xfrm>
            <a:off x="5284238" y="2997263"/>
            <a:ext cx="6520069" cy="1384995"/>
          </a:xfrm>
          <a:prstGeom prst="rect">
            <a:avLst/>
          </a:prstGeom>
          <a:noFill/>
        </p:spPr>
        <p:txBody>
          <a:bodyPr wrap="square" rtlCol="0">
            <a:spAutoFit/>
          </a:bodyPr>
          <a:lstStyle/>
          <a:p>
            <a:r>
              <a:rPr lang="en-US" sz="2800" b="1" dirty="0"/>
              <a:t>www.goodnews-paper.org.uk</a:t>
            </a:r>
          </a:p>
          <a:p>
            <a:r>
              <a:rPr lang="en-US" sz="2800" b="1" dirty="0"/>
              <a:t>Mandy-goodnews@ntlworld.com</a:t>
            </a:r>
            <a:endParaRPr lang="en-US" sz="3200" b="1" dirty="0"/>
          </a:p>
          <a:p>
            <a:r>
              <a:rPr lang="en-US" sz="2800" b="1" dirty="0">
                <a:solidFill>
                  <a:schemeClr val="tx2">
                    <a:lumMod val="20000"/>
                    <a:lumOff val="80000"/>
                  </a:schemeClr>
                </a:solidFill>
              </a:rPr>
              <a:t>0115 9233324</a:t>
            </a:r>
            <a:endParaRPr lang="en-US" sz="2800" b="1" dirty="0"/>
          </a:p>
        </p:txBody>
      </p:sp>
      <p:sp>
        <p:nvSpPr>
          <p:cNvPr id="5" name="TextBox 4">
            <a:extLst>
              <a:ext uri="{FF2B5EF4-FFF2-40B4-BE49-F238E27FC236}">
                <a16:creationId xmlns:a16="http://schemas.microsoft.com/office/drawing/2014/main" id="{4C187854-60AA-475D-AFBB-DF5BD2EFE053}"/>
              </a:ext>
            </a:extLst>
          </p:cNvPr>
          <p:cNvSpPr txBox="1"/>
          <p:nvPr/>
        </p:nvSpPr>
        <p:spPr>
          <a:xfrm>
            <a:off x="5473148" y="4860762"/>
            <a:ext cx="3102131" cy="1384995"/>
          </a:xfrm>
          <a:prstGeom prst="rect">
            <a:avLst/>
          </a:prstGeom>
          <a:noFill/>
        </p:spPr>
        <p:txBody>
          <a:bodyPr wrap="none" rtlCol="0">
            <a:spAutoFit/>
          </a:bodyPr>
          <a:lstStyle/>
          <a:p>
            <a:r>
              <a:rPr lang="en-GB" sz="2800" b="1" dirty="0"/>
              <a:t>www.ptluk.org</a:t>
            </a:r>
          </a:p>
          <a:p>
            <a:r>
              <a:rPr lang="en-GB" sz="2800" b="1" dirty="0"/>
              <a:t>admin@ptluk.org</a:t>
            </a:r>
          </a:p>
          <a:p>
            <a:r>
              <a:rPr lang="en-GB" sz="2800" b="1" dirty="0"/>
              <a:t>01903 705362</a:t>
            </a:r>
          </a:p>
        </p:txBody>
      </p:sp>
    </p:spTree>
    <p:extLst>
      <p:ext uri="{BB962C8B-B14F-4D97-AF65-F5344CB8AC3E}">
        <p14:creationId xmlns:p14="http://schemas.microsoft.com/office/powerpoint/2010/main" val="3170523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revor\AppData\Local\Microsoft\Windows\INetCache\Content.Word\OUKLOGO15.100.png">
            <a:extLst>
              <a:ext uri="{FF2B5EF4-FFF2-40B4-BE49-F238E27FC236}">
                <a16:creationId xmlns:a16="http://schemas.microsoft.com/office/drawing/2014/main" id="{492322A7-2007-4285-A55E-8342FC3862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1966" y="1807678"/>
            <a:ext cx="5602308" cy="1866189"/>
          </a:xfrm>
          <a:prstGeom prst="rect">
            <a:avLst/>
          </a:prstGeom>
          <a:noFill/>
        </p:spPr>
      </p:pic>
      <p:sp>
        <p:nvSpPr>
          <p:cNvPr id="6" name="TextBox 5">
            <a:extLst>
              <a:ext uri="{FF2B5EF4-FFF2-40B4-BE49-F238E27FC236}">
                <a16:creationId xmlns:a16="http://schemas.microsoft.com/office/drawing/2014/main" id="{543FB1C9-59A8-44D5-9554-324A58ACE8C1}"/>
              </a:ext>
            </a:extLst>
          </p:cNvPr>
          <p:cNvSpPr txBox="1"/>
          <p:nvPr/>
        </p:nvSpPr>
        <p:spPr>
          <a:xfrm>
            <a:off x="2382982" y="3673867"/>
            <a:ext cx="7814197" cy="2308324"/>
          </a:xfrm>
          <a:prstGeom prst="rect">
            <a:avLst/>
          </a:prstGeom>
          <a:noFill/>
        </p:spPr>
        <p:txBody>
          <a:bodyPr wrap="square" rtlCol="0">
            <a:spAutoFit/>
          </a:bodyPr>
          <a:lstStyle/>
          <a:p>
            <a:r>
              <a:rPr lang="en-US" sz="4800" b="1" dirty="0">
                <a:solidFill>
                  <a:schemeClr val="tx2">
                    <a:lumMod val="20000"/>
                    <a:lumOff val="80000"/>
                  </a:schemeClr>
                </a:solidFill>
              </a:rPr>
              <a:t>www.outreachuk.com </a:t>
            </a:r>
          </a:p>
          <a:p>
            <a:r>
              <a:rPr lang="en-US" sz="4800" b="1" dirty="0">
                <a:solidFill>
                  <a:schemeClr val="tx2">
                    <a:lumMod val="20000"/>
                    <a:lumOff val="80000"/>
                  </a:schemeClr>
                </a:solidFill>
              </a:rPr>
              <a:t>info@outreachuk.com</a:t>
            </a:r>
          </a:p>
          <a:p>
            <a:r>
              <a:rPr lang="en-US" sz="4800" b="1" dirty="0">
                <a:solidFill>
                  <a:schemeClr val="tx2">
                    <a:lumMod val="20000"/>
                    <a:lumOff val="80000"/>
                  </a:schemeClr>
                </a:solidFill>
              </a:rPr>
              <a:t>0300 123 1990</a:t>
            </a:r>
            <a:endParaRPr lang="en-US" sz="4800" b="1" dirty="0"/>
          </a:p>
        </p:txBody>
      </p:sp>
      <p:sp>
        <p:nvSpPr>
          <p:cNvPr id="2" name="TextBox 1">
            <a:extLst>
              <a:ext uri="{FF2B5EF4-FFF2-40B4-BE49-F238E27FC236}">
                <a16:creationId xmlns:a16="http://schemas.microsoft.com/office/drawing/2014/main" id="{5BBC0B4C-5C0C-4168-86EF-CD187BFCEA31}"/>
              </a:ext>
            </a:extLst>
          </p:cNvPr>
          <p:cNvSpPr txBox="1"/>
          <p:nvPr/>
        </p:nvSpPr>
        <p:spPr>
          <a:xfrm>
            <a:off x="243091" y="239086"/>
            <a:ext cx="8301183" cy="954107"/>
          </a:xfrm>
          <a:prstGeom prst="rect">
            <a:avLst/>
          </a:prstGeom>
          <a:noFill/>
        </p:spPr>
        <p:txBody>
          <a:bodyPr wrap="none" rtlCol="0">
            <a:spAutoFit/>
          </a:bodyPr>
          <a:lstStyle/>
          <a:p>
            <a:r>
              <a:rPr lang="en-US" sz="2800" dirty="0">
                <a:solidFill>
                  <a:srgbClr val="FFFF00"/>
                </a:solidFill>
                <a:latin typeface="Arial Black" panose="020B0A04020102020204" pitchFamily="34" charset="0"/>
              </a:rPr>
              <a:t>FOR MORE INFORMATION AND </a:t>
            </a:r>
          </a:p>
          <a:p>
            <a:r>
              <a:rPr lang="en-US" sz="2800" dirty="0">
                <a:solidFill>
                  <a:srgbClr val="FFFF00"/>
                </a:solidFill>
                <a:latin typeface="Arial Black" panose="020B0A04020102020204" pitchFamily="34" charset="0"/>
              </a:rPr>
              <a:t>GOSPEL LITERATURE PLEASE CONTACT</a:t>
            </a:r>
            <a:r>
              <a:rPr lang="en-US" dirty="0"/>
              <a:t>: </a:t>
            </a:r>
            <a:endParaRPr lang="en-GB" dirty="0"/>
          </a:p>
        </p:txBody>
      </p:sp>
      <p:pic>
        <p:nvPicPr>
          <p:cNvPr id="9" name="Picture 8">
            <a:extLst>
              <a:ext uri="{FF2B5EF4-FFF2-40B4-BE49-F238E27FC236}">
                <a16:creationId xmlns:a16="http://schemas.microsoft.com/office/drawing/2014/main" id="{B1291233-20B4-4540-B67B-68B68EBD55DC}"/>
              </a:ext>
            </a:extLst>
          </p:cNvPr>
          <p:cNvPicPr>
            <a:picLocks noChangeAspect="1"/>
          </p:cNvPicPr>
          <p:nvPr/>
        </p:nvPicPr>
        <p:blipFill rotWithShape="1">
          <a:blip r:embed="rId4"/>
          <a:srcRect l="53832" t="42722" r="28904" b="39173"/>
          <a:stretch/>
        </p:blipFill>
        <p:spPr>
          <a:xfrm>
            <a:off x="10629413" y="5882314"/>
            <a:ext cx="1483464" cy="874644"/>
          </a:xfrm>
          <a:prstGeom prst="rect">
            <a:avLst/>
          </a:prstGeom>
        </p:spPr>
      </p:pic>
    </p:spTree>
    <p:extLst>
      <p:ext uri="{BB962C8B-B14F-4D97-AF65-F5344CB8AC3E}">
        <p14:creationId xmlns:p14="http://schemas.microsoft.com/office/powerpoint/2010/main" val="151389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E5E93-B830-CB5A-0EB3-412CCA05B7CB}"/>
            </a:ext>
          </a:extLst>
        </p:cNvPr>
        <p:cNvGrpSpPr/>
        <p:nvPr/>
      </p:nvGrpSpPr>
      <p:grpSpPr>
        <a:xfrm>
          <a:off x="0" y="0"/>
          <a:ext cx="0" cy="0"/>
          <a:chOff x="0" y="0"/>
          <a:chExt cx="0" cy="0"/>
        </a:xfrm>
      </p:grpSpPr>
      <p:pic>
        <p:nvPicPr>
          <p:cNvPr id="2050" name="Picture 2" descr="Image result for billy graham">
            <a:extLst>
              <a:ext uri="{FF2B5EF4-FFF2-40B4-BE49-F238E27FC236}">
                <a16:creationId xmlns:a16="http://schemas.microsoft.com/office/drawing/2014/main" id="{40D0461E-93A5-FD59-8ECA-7F77AEB83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89" y="277155"/>
            <a:ext cx="4386409" cy="2918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D9BCA0-AEA9-721C-77C4-B89AC3183ED9}"/>
              </a:ext>
            </a:extLst>
          </p:cNvPr>
          <p:cNvPicPr>
            <a:picLocks noChangeAspect="1"/>
          </p:cNvPicPr>
          <p:nvPr/>
        </p:nvPicPr>
        <p:blipFill rotWithShape="1">
          <a:blip r:embed="rId4"/>
          <a:srcRect l="53832" t="42722" r="28904" b="39173"/>
          <a:stretch/>
        </p:blipFill>
        <p:spPr>
          <a:xfrm>
            <a:off x="10629413" y="5882314"/>
            <a:ext cx="1483464" cy="874644"/>
          </a:xfrm>
          <a:prstGeom prst="rect">
            <a:avLst/>
          </a:prstGeom>
        </p:spPr>
      </p:pic>
      <p:pic>
        <p:nvPicPr>
          <p:cNvPr id="3074" name="Picture 2" descr="Photo diversity friends meeting community discussion concept">
            <a:extLst>
              <a:ext uri="{FF2B5EF4-FFF2-40B4-BE49-F238E27FC236}">
                <a16:creationId xmlns:a16="http://schemas.microsoft.com/office/drawing/2014/main" id="{AC947AA2-B996-D7ED-5BF1-1C7CBF0FF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039" y="277155"/>
            <a:ext cx="4854962" cy="32418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oto dont you wish you were a part of this team">
            <a:extLst>
              <a:ext uri="{FF2B5EF4-FFF2-40B4-BE49-F238E27FC236}">
                <a16:creationId xmlns:a16="http://schemas.microsoft.com/office/drawing/2014/main" id="{015FD8A8-2FB1-49A3-7F1C-27425674F2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0429" y="2989149"/>
            <a:ext cx="3899533" cy="2597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C259C5-B8F2-27A9-9F83-F0E47E517ACD}"/>
              </a:ext>
            </a:extLst>
          </p:cNvPr>
          <p:cNvSpPr txBox="1"/>
          <p:nvPr/>
        </p:nvSpPr>
        <p:spPr>
          <a:xfrm>
            <a:off x="142045" y="3568288"/>
            <a:ext cx="636359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a:ea typeface="+mn-ea"/>
                <a:cs typeface="+mn-cs"/>
              </a:rPr>
              <a:t>DIFFERENT EVANGELISTIC STYLES ……</a:t>
            </a:r>
          </a:p>
        </p:txBody>
      </p:sp>
      <p:pic>
        <p:nvPicPr>
          <p:cNvPr id="6148" name="Picture 4" descr="Street preacher who has been extoling the ways of the Lord Jesus Christ listens to people with differing opinion against such religion on 6th...">
            <a:extLst>
              <a:ext uri="{FF2B5EF4-FFF2-40B4-BE49-F238E27FC236}">
                <a16:creationId xmlns:a16="http://schemas.microsoft.com/office/drawing/2014/main" id="{474A3977-E639-80F8-C54D-74A4955C75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6809" y="4404856"/>
            <a:ext cx="3263984" cy="217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814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ED1A-5672-43CE-B63D-A6505A14526B}"/>
              </a:ext>
            </a:extLst>
          </p:cNvPr>
          <p:cNvSpPr>
            <a:spLocks noGrp="1"/>
          </p:cNvSpPr>
          <p:nvPr>
            <p:ph type="title"/>
          </p:nvPr>
        </p:nvSpPr>
        <p:spPr>
          <a:xfrm>
            <a:off x="226067" y="101042"/>
            <a:ext cx="7256402" cy="1507067"/>
          </a:xfrm>
        </p:spPr>
        <p:txBody>
          <a:bodyPr/>
          <a:lstStyle/>
          <a:p>
            <a:r>
              <a:rPr lang="en-GB" dirty="0"/>
              <a:t> </a:t>
            </a:r>
            <a:r>
              <a:rPr lang="en-GB" sz="4000" b="1" dirty="0"/>
              <a:t>DEFINING EVANGELISM…</a:t>
            </a:r>
          </a:p>
        </p:txBody>
      </p:sp>
      <p:pic>
        <p:nvPicPr>
          <p:cNvPr id="4" name="Picture 3">
            <a:extLst>
              <a:ext uri="{FF2B5EF4-FFF2-40B4-BE49-F238E27FC236}">
                <a16:creationId xmlns:a16="http://schemas.microsoft.com/office/drawing/2014/main" id="{B88B74DB-D23D-4A77-A320-27D57F2CF404}"/>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sp>
        <p:nvSpPr>
          <p:cNvPr id="3" name="TextBox 2">
            <a:extLst>
              <a:ext uri="{FF2B5EF4-FFF2-40B4-BE49-F238E27FC236}">
                <a16:creationId xmlns:a16="http://schemas.microsoft.com/office/drawing/2014/main" id="{E1159BE6-4A7D-3F0C-9116-81D252B0AE0F}"/>
              </a:ext>
            </a:extLst>
          </p:cNvPr>
          <p:cNvSpPr txBox="1"/>
          <p:nvPr/>
        </p:nvSpPr>
        <p:spPr>
          <a:xfrm>
            <a:off x="1405053" y="1265106"/>
            <a:ext cx="8709103" cy="1200329"/>
          </a:xfrm>
          <a:prstGeom prst="rect">
            <a:avLst/>
          </a:prstGeom>
          <a:noFill/>
        </p:spPr>
        <p:txBody>
          <a:bodyPr wrap="square" rtlCol="0">
            <a:spAutoFit/>
          </a:bodyPr>
          <a:lstStyle/>
          <a:p>
            <a:r>
              <a:rPr lang="en-GB" sz="2400" b="1" dirty="0"/>
              <a:t>‘One beggar telling another beggar where to find bread’ – </a:t>
            </a:r>
            <a:r>
              <a:rPr lang="en-GB" b="1" dirty="0">
                <a:solidFill>
                  <a:srgbClr val="C00000"/>
                </a:solidFill>
              </a:rPr>
              <a:t>C H Spurgeon</a:t>
            </a:r>
          </a:p>
          <a:p>
            <a:r>
              <a:rPr lang="en-GB" sz="2400" b="1" dirty="0"/>
              <a:t>(</a:t>
            </a:r>
            <a:r>
              <a:rPr lang="en-GB" sz="2400" b="1" dirty="0">
                <a:solidFill>
                  <a:srgbClr val="FFFF00"/>
                </a:solidFill>
              </a:rPr>
              <a:t>kindness and generosity</a:t>
            </a:r>
            <a:r>
              <a:rPr lang="en-GB" sz="2400" b="1" dirty="0"/>
              <a:t>)</a:t>
            </a:r>
          </a:p>
        </p:txBody>
      </p:sp>
      <p:sp>
        <p:nvSpPr>
          <p:cNvPr id="5" name="TextBox 4">
            <a:extLst>
              <a:ext uri="{FF2B5EF4-FFF2-40B4-BE49-F238E27FC236}">
                <a16:creationId xmlns:a16="http://schemas.microsoft.com/office/drawing/2014/main" id="{4C73D2A1-FDE2-D284-69F3-489DD2232658}"/>
              </a:ext>
            </a:extLst>
          </p:cNvPr>
          <p:cNvSpPr txBox="1"/>
          <p:nvPr/>
        </p:nvSpPr>
        <p:spPr>
          <a:xfrm>
            <a:off x="1400999" y="2571674"/>
            <a:ext cx="8363414" cy="1200329"/>
          </a:xfrm>
          <a:prstGeom prst="rect">
            <a:avLst/>
          </a:prstGeom>
          <a:noFill/>
        </p:spPr>
        <p:txBody>
          <a:bodyPr wrap="square" rtlCol="0">
            <a:spAutoFit/>
          </a:bodyPr>
          <a:lstStyle/>
          <a:p>
            <a:r>
              <a:rPr lang="en-GB" sz="2400" b="1" dirty="0"/>
              <a:t>‘For out of the overflow of the heart, the mouth speaks’ – Matthew 12 v 34</a:t>
            </a:r>
          </a:p>
          <a:p>
            <a:r>
              <a:rPr lang="en-GB" sz="2400" b="1" dirty="0"/>
              <a:t>(</a:t>
            </a:r>
            <a:r>
              <a:rPr lang="en-GB" sz="2400" b="1" dirty="0">
                <a:solidFill>
                  <a:srgbClr val="FFFF00"/>
                </a:solidFill>
              </a:rPr>
              <a:t>Overflow</a:t>
            </a:r>
            <a:r>
              <a:rPr lang="en-GB" sz="2400" b="1" dirty="0"/>
              <a:t>)</a:t>
            </a:r>
          </a:p>
        </p:txBody>
      </p:sp>
      <p:sp>
        <p:nvSpPr>
          <p:cNvPr id="6" name="TextBox 5">
            <a:extLst>
              <a:ext uri="{FF2B5EF4-FFF2-40B4-BE49-F238E27FC236}">
                <a16:creationId xmlns:a16="http://schemas.microsoft.com/office/drawing/2014/main" id="{B406168A-8B4A-5B77-6795-1DE67BF90EBE}"/>
              </a:ext>
            </a:extLst>
          </p:cNvPr>
          <p:cNvSpPr txBox="1"/>
          <p:nvPr/>
        </p:nvSpPr>
        <p:spPr>
          <a:xfrm>
            <a:off x="1400999" y="3878242"/>
            <a:ext cx="9300117" cy="1938992"/>
          </a:xfrm>
          <a:prstGeom prst="rect">
            <a:avLst/>
          </a:prstGeom>
          <a:noFill/>
        </p:spPr>
        <p:txBody>
          <a:bodyPr wrap="square" rtlCol="0">
            <a:spAutoFit/>
          </a:bodyPr>
          <a:lstStyle/>
          <a:p>
            <a:r>
              <a:rPr lang="en-GB" sz="2400" b="1" dirty="0"/>
              <a:t>‘To evangelise is to present Jesus Christ in the power of the Holy Spirit, that men shall come to put their trust in God through Him, to accept Him as Saviour, and serve Hin as their King, in fellowship with His Church’ – </a:t>
            </a:r>
            <a:r>
              <a:rPr lang="en-GB" b="1" dirty="0">
                <a:solidFill>
                  <a:srgbClr val="C00000"/>
                </a:solidFill>
              </a:rPr>
              <a:t>Archbishop William Temple </a:t>
            </a:r>
            <a:r>
              <a:rPr lang="en-GB" sz="2400" b="1" dirty="0"/>
              <a:t>(</a:t>
            </a:r>
            <a:r>
              <a:rPr lang="en-GB" sz="2400" b="1" dirty="0">
                <a:solidFill>
                  <a:srgbClr val="FFFF00"/>
                </a:solidFill>
              </a:rPr>
              <a:t>Jesus Focused</a:t>
            </a:r>
            <a:r>
              <a:rPr lang="en-GB" sz="2400" b="1" dirty="0"/>
              <a:t>)</a:t>
            </a:r>
          </a:p>
        </p:txBody>
      </p:sp>
    </p:spTree>
    <p:extLst>
      <p:ext uri="{BB962C8B-B14F-4D97-AF65-F5344CB8AC3E}">
        <p14:creationId xmlns:p14="http://schemas.microsoft.com/office/powerpoint/2010/main" val="174213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0E1E9-36B8-4AD0-926B-A1CF57BCEFF4}"/>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99D0F38F-37DE-485E-8E80-C1686CD37D74}"/>
              </a:ext>
            </a:extLst>
          </p:cNvPr>
          <p:cNvPicPr>
            <a:picLocks noGrp="1" noChangeAspect="1"/>
          </p:cNvPicPr>
          <p:nvPr>
            <p:ph idx="1"/>
          </p:nvPr>
        </p:nvPicPr>
        <p:blipFill>
          <a:blip r:embed="rId3"/>
          <a:stretch>
            <a:fillRect/>
          </a:stretch>
        </p:blipFill>
        <p:spPr>
          <a:xfrm>
            <a:off x="104369" y="309488"/>
            <a:ext cx="11983261" cy="6351563"/>
          </a:xfrm>
        </p:spPr>
      </p:pic>
      <p:pic>
        <p:nvPicPr>
          <p:cNvPr id="2052" name="Picture 4" descr="Image result for fish outline">
            <a:extLst>
              <a:ext uri="{FF2B5EF4-FFF2-40B4-BE49-F238E27FC236}">
                <a16:creationId xmlns:a16="http://schemas.microsoft.com/office/drawing/2014/main" id="{849D1A97-98D2-42C9-8E13-3E86DD74FD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27" r="9315" b="34209"/>
          <a:stretch/>
        </p:blipFill>
        <p:spPr bwMode="auto">
          <a:xfrm>
            <a:off x="7449291" y="3576760"/>
            <a:ext cx="1452838" cy="463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fish outline">
            <a:extLst>
              <a:ext uri="{FF2B5EF4-FFF2-40B4-BE49-F238E27FC236}">
                <a16:creationId xmlns:a16="http://schemas.microsoft.com/office/drawing/2014/main" id="{7A6ECEF7-D51F-4862-82BB-1243BE7F4C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27" r="9315" b="34209"/>
          <a:stretch/>
        </p:blipFill>
        <p:spPr bwMode="auto">
          <a:xfrm>
            <a:off x="8656944" y="3720967"/>
            <a:ext cx="1452838" cy="4630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fish outline">
            <a:extLst>
              <a:ext uri="{FF2B5EF4-FFF2-40B4-BE49-F238E27FC236}">
                <a16:creationId xmlns:a16="http://schemas.microsoft.com/office/drawing/2014/main" id="{34B6BD6B-677C-4DB6-91E7-1F8851CD20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27" r="9315" b="34209"/>
          <a:stretch/>
        </p:blipFill>
        <p:spPr bwMode="auto">
          <a:xfrm>
            <a:off x="8968293" y="4104149"/>
            <a:ext cx="1452838" cy="463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fish outline">
            <a:extLst>
              <a:ext uri="{FF2B5EF4-FFF2-40B4-BE49-F238E27FC236}">
                <a16:creationId xmlns:a16="http://schemas.microsoft.com/office/drawing/2014/main" id="{5C75CF54-0F07-4D61-BACD-7C10EB8E1F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27" r="9315" b="34209"/>
          <a:stretch/>
        </p:blipFill>
        <p:spPr bwMode="auto">
          <a:xfrm>
            <a:off x="9076013" y="4461369"/>
            <a:ext cx="1150500" cy="3666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sh outline">
            <a:extLst>
              <a:ext uri="{FF2B5EF4-FFF2-40B4-BE49-F238E27FC236}">
                <a16:creationId xmlns:a16="http://schemas.microsoft.com/office/drawing/2014/main" id="{575F4640-22C8-4A1C-A9B5-9ED4E8B4C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27" r="9315" b="34209"/>
          <a:stretch/>
        </p:blipFill>
        <p:spPr bwMode="auto">
          <a:xfrm>
            <a:off x="7694475" y="4085643"/>
            <a:ext cx="1452838" cy="463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fish outline">
            <a:extLst>
              <a:ext uri="{FF2B5EF4-FFF2-40B4-BE49-F238E27FC236}">
                <a16:creationId xmlns:a16="http://schemas.microsoft.com/office/drawing/2014/main" id="{58FA9C12-8FE5-4182-A41B-BC22BA688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27" r="9315" b="34209"/>
          <a:stretch/>
        </p:blipFill>
        <p:spPr bwMode="auto">
          <a:xfrm>
            <a:off x="7548701" y="4690780"/>
            <a:ext cx="1452838" cy="463038"/>
          </a:xfrm>
          <a:prstGeom prst="rect">
            <a:avLst/>
          </a:prstGeom>
          <a:noFill/>
          <a:extLst>
            <a:ext uri="{909E8E84-426E-40DD-AFC4-6F175D3DCCD1}">
              <a14:hiddenFill xmlns:a14="http://schemas.microsoft.com/office/drawing/2010/main">
                <a:solidFill>
                  <a:srgbClr val="FFFFFF"/>
                </a:solidFill>
              </a14:hiddenFill>
            </a:ext>
          </a:extLst>
        </p:spPr>
      </p:pic>
      <p:sp>
        <p:nvSpPr>
          <p:cNvPr id="6" name="Arrow: Up 5">
            <a:extLst>
              <a:ext uri="{FF2B5EF4-FFF2-40B4-BE49-F238E27FC236}">
                <a16:creationId xmlns:a16="http://schemas.microsoft.com/office/drawing/2014/main" id="{61844C44-CDE5-4F49-9527-7FD5C9B5B569}"/>
              </a:ext>
            </a:extLst>
          </p:cNvPr>
          <p:cNvSpPr/>
          <p:nvPr/>
        </p:nvSpPr>
        <p:spPr>
          <a:xfrm>
            <a:off x="1823924" y="2522694"/>
            <a:ext cx="1113105" cy="23965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95F4D846-A05E-4238-8C5B-47BA624F5167}"/>
              </a:ext>
            </a:extLst>
          </p:cNvPr>
          <p:cNvSpPr txBox="1"/>
          <p:nvPr/>
        </p:nvSpPr>
        <p:spPr>
          <a:xfrm>
            <a:off x="810821" y="972081"/>
            <a:ext cx="3164479" cy="1569660"/>
          </a:xfrm>
          <a:prstGeom prst="rect">
            <a:avLst/>
          </a:prstGeom>
          <a:noFill/>
          <a:ln w="28575">
            <a:solidFill>
              <a:schemeClr val="accent1">
                <a:shade val="50000"/>
                <a:hueMod val="94000"/>
              </a:schemeClr>
            </a:solidFill>
          </a:ln>
        </p:spPr>
        <p:txBody>
          <a:bodyPr wrap="square" rtlCol="0">
            <a:spAutoFit/>
          </a:bodyPr>
          <a:lstStyle/>
          <a:p>
            <a:pPr algn="ctr"/>
            <a:r>
              <a:rPr lang="en-US" sz="2400" b="1" dirty="0">
                <a:solidFill>
                  <a:schemeClr val="bg1"/>
                </a:solidFill>
              </a:rPr>
              <a:t>Will all fish that</a:t>
            </a:r>
          </a:p>
          <a:p>
            <a:pPr algn="ctr"/>
            <a:r>
              <a:rPr lang="en-US" sz="2400" b="1" dirty="0">
                <a:solidFill>
                  <a:schemeClr val="bg1"/>
                </a:solidFill>
              </a:rPr>
              <a:t> want to be</a:t>
            </a:r>
          </a:p>
          <a:p>
            <a:pPr algn="ctr"/>
            <a:r>
              <a:rPr lang="en-US" sz="2400" b="1" dirty="0">
                <a:solidFill>
                  <a:schemeClr val="bg1"/>
                </a:solidFill>
              </a:rPr>
              <a:t>Caught gather here </a:t>
            </a:r>
          </a:p>
          <a:p>
            <a:pPr algn="ctr"/>
            <a:r>
              <a:rPr lang="en-US" sz="2400" b="1" dirty="0">
                <a:solidFill>
                  <a:schemeClr val="bg1"/>
                </a:solidFill>
              </a:rPr>
              <a:t>At 11am on Sunday</a:t>
            </a:r>
            <a:r>
              <a:rPr lang="en-US" dirty="0">
                <a:solidFill>
                  <a:schemeClr val="bg1"/>
                </a:solidFill>
              </a:rPr>
              <a:t>. </a:t>
            </a:r>
            <a:endParaRPr lang="en-GB" dirty="0">
              <a:solidFill>
                <a:schemeClr val="bg1"/>
              </a:solidFill>
            </a:endParaRPr>
          </a:p>
        </p:txBody>
      </p:sp>
      <p:pic>
        <p:nvPicPr>
          <p:cNvPr id="3" name="Picture 2">
            <a:extLst>
              <a:ext uri="{FF2B5EF4-FFF2-40B4-BE49-F238E27FC236}">
                <a16:creationId xmlns:a16="http://schemas.microsoft.com/office/drawing/2014/main" id="{D47C737C-A798-406D-A357-B29263655CA5}"/>
              </a:ext>
            </a:extLst>
          </p:cNvPr>
          <p:cNvPicPr>
            <a:picLocks noChangeAspect="1"/>
          </p:cNvPicPr>
          <p:nvPr/>
        </p:nvPicPr>
        <p:blipFill rotWithShape="1">
          <a:blip r:embed="rId5"/>
          <a:srcRect l="53832" t="42722" r="28904" b="39173"/>
          <a:stretch/>
        </p:blipFill>
        <p:spPr>
          <a:xfrm>
            <a:off x="10629413" y="5882314"/>
            <a:ext cx="1483464" cy="874644"/>
          </a:xfrm>
          <a:prstGeom prst="rect">
            <a:avLst/>
          </a:prstGeom>
        </p:spPr>
      </p:pic>
      <p:pic>
        <p:nvPicPr>
          <p:cNvPr id="13" name="Picture 4" descr="Image result for fish outline">
            <a:extLst>
              <a:ext uri="{FF2B5EF4-FFF2-40B4-BE49-F238E27FC236}">
                <a16:creationId xmlns:a16="http://schemas.microsoft.com/office/drawing/2014/main" id="{592857E7-0E45-B35E-FE77-EF3C49159C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27" r="9315" b="34209"/>
          <a:stretch/>
        </p:blipFill>
        <p:spPr bwMode="auto">
          <a:xfrm rot="12265878">
            <a:off x="4794849" y="4453304"/>
            <a:ext cx="1452838" cy="46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A415-4D15-4CE7-83B1-B9659E367135}"/>
              </a:ext>
            </a:extLst>
          </p:cNvPr>
          <p:cNvSpPr>
            <a:spLocks noGrp="1"/>
          </p:cNvSpPr>
          <p:nvPr>
            <p:ph type="title"/>
          </p:nvPr>
        </p:nvSpPr>
        <p:spPr>
          <a:xfrm>
            <a:off x="2160143" y="4375247"/>
            <a:ext cx="7871714" cy="1507067"/>
          </a:xfrm>
        </p:spPr>
        <p:txBody>
          <a:bodyPr>
            <a:normAutofit fontScale="90000"/>
          </a:bodyPr>
          <a:lstStyle/>
          <a:p>
            <a:pPr algn="ctr"/>
            <a:r>
              <a:rPr lang="en-GB" sz="4400" b="1" dirty="0"/>
              <a:t>Evangelism is fishing where the fish are!</a:t>
            </a:r>
            <a:br>
              <a:rPr lang="en-GB" dirty="0"/>
            </a:br>
            <a:endParaRPr lang="en-GB" dirty="0"/>
          </a:p>
        </p:txBody>
      </p:sp>
      <p:pic>
        <p:nvPicPr>
          <p:cNvPr id="5" name="Picture 4">
            <a:extLst>
              <a:ext uri="{FF2B5EF4-FFF2-40B4-BE49-F238E27FC236}">
                <a16:creationId xmlns:a16="http://schemas.microsoft.com/office/drawing/2014/main" id="{ECBDFD69-717B-4427-B3AF-8E2C753DF043}"/>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1026" name="Picture 2" descr="African American fisher catches trout on mountain river stock photo">
            <a:extLst>
              <a:ext uri="{FF2B5EF4-FFF2-40B4-BE49-F238E27FC236}">
                <a16:creationId xmlns:a16="http://schemas.microsoft.com/office/drawing/2014/main" id="{90D9012A-4569-E33B-5B40-8479266E0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912" y="278679"/>
            <a:ext cx="5444643" cy="3629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in yellow jacket and yellow pants standing on boat dock during daytime">
            <a:extLst>
              <a:ext uri="{FF2B5EF4-FFF2-40B4-BE49-F238E27FC236}">
                <a16:creationId xmlns:a16="http://schemas.microsoft.com/office/drawing/2014/main" id="{1805D3FB-8548-92BF-D5EF-7EA3FA59C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88" y="278679"/>
            <a:ext cx="5441922" cy="362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3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C963-06D5-4E39-A5A0-129D017E6DE2}"/>
              </a:ext>
            </a:extLst>
          </p:cNvPr>
          <p:cNvSpPr>
            <a:spLocks noGrp="1"/>
          </p:cNvSpPr>
          <p:nvPr>
            <p:ph type="title"/>
          </p:nvPr>
        </p:nvSpPr>
        <p:spPr>
          <a:xfrm>
            <a:off x="689316" y="5092844"/>
            <a:ext cx="8529295" cy="1507067"/>
          </a:xfrm>
        </p:spPr>
        <p:txBody>
          <a:bodyPr>
            <a:normAutofit/>
          </a:bodyPr>
          <a:lstStyle/>
          <a:p>
            <a:r>
              <a:rPr lang="en-US" sz="4000" b="1" dirty="0"/>
              <a:t>Which is why we need</a:t>
            </a:r>
            <a:br>
              <a:rPr lang="en-US" sz="4000" b="1" dirty="0"/>
            </a:br>
            <a:r>
              <a:rPr lang="en-US" sz="4000" b="1" dirty="0"/>
              <a:t>every member evangelism</a:t>
            </a:r>
            <a:endParaRPr lang="en-GB" sz="4000" b="1" dirty="0"/>
          </a:p>
        </p:txBody>
      </p:sp>
      <p:pic>
        <p:nvPicPr>
          <p:cNvPr id="7" name="Picture 6">
            <a:extLst>
              <a:ext uri="{FF2B5EF4-FFF2-40B4-BE49-F238E27FC236}">
                <a16:creationId xmlns:a16="http://schemas.microsoft.com/office/drawing/2014/main" id="{471F96EC-7010-4CFE-A192-DCA57F3AC1B3}"/>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2050" name="Picture 2" descr="Free photo authentic small and youthful marketing agency">
            <a:extLst>
              <a:ext uri="{FF2B5EF4-FFF2-40B4-BE49-F238E27FC236}">
                <a16:creationId xmlns:a16="http://schemas.microsoft.com/office/drawing/2014/main" id="{94DC0306-A894-9587-4887-AF4319383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8" y="330571"/>
            <a:ext cx="3111191" cy="4670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hoto attractive young woman is coming on the weekly informal team meeting at the local cafe">
            <a:extLst>
              <a:ext uri="{FF2B5EF4-FFF2-40B4-BE49-F238E27FC236}">
                <a16:creationId xmlns:a16="http://schemas.microsoft.com/office/drawing/2014/main" id="{BEA4C9CE-F435-4E6C-EEEB-1BDD2C639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185" y="160756"/>
            <a:ext cx="4211566" cy="28054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hoto men holding bowling balls and talking with women">
            <a:extLst>
              <a:ext uri="{FF2B5EF4-FFF2-40B4-BE49-F238E27FC236}">
                <a16:creationId xmlns:a16="http://schemas.microsoft.com/office/drawing/2014/main" id="{1DDC1DC7-F72C-3445-C66A-AFBE1DAF2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4498" y="1765156"/>
            <a:ext cx="4125901" cy="309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848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0AB6-5A3F-FB56-4227-94F4DDA90382}"/>
            </a:ext>
          </a:extLst>
        </p:cNvPr>
        <p:cNvGrpSpPr/>
        <p:nvPr/>
      </p:nvGrpSpPr>
      <p:grpSpPr>
        <a:xfrm>
          <a:off x="0" y="0"/>
          <a:ext cx="0" cy="0"/>
          <a:chOff x="0" y="0"/>
          <a:chExt cx="0" cy="0"/>
        </a:xfrm>
      </p:grpSpPr>
      <p:pic>
        <p:nvPicPr>
          <p:cNvPr id="2050" name="Picture 2" descr="Image result for billy graham">
            <a:extLst>
              <a:ext uri="{FF2B5EF4-FFF2-40B4-BE49-F238E27FC236}">
                <a16:creationId xmlns:a16="http://schemas.microsoft.com/office/drawing/2014/main" id="{F539439E-FBF9-A391-273E-B2B25EA40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89" y="277155"/>
            <a:ext cx="4386409" cy="2918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935CDF1-C51C-F9A5-11B0-E94EC0E8FDB1}"/>
              </a:ext>
            </a:extLst>
          </p:cNvPr>
          <p:cNvPicPr>
            <a:picLocks noChangeAspect="1"/>
          </p:cNvPicPr>
          <p:nvPr/>
        </p:nvPicPr>
        <p:blipFill rotWithShape="1">
          <a:blip r:embed="rId4"/>
          <a:srcRect l="53832" t="42722" r="28904" b="39173"/>
          <a:stretch/>
        </p:blipFill>
        <p:spPr>
          <a:xfrm>
            <a:off x="10629413" y="5882314"/>
            <a:ext cx="1483464" cy="874644"/>
          </a:xfrm>
          <a:prstGeom prst="rect">
            <a:avLst/>
          </a:prstGeom>
        </p:spPr>
      </p:pic>
      <p:pic>
        <p:nvPicPr>
          <p:cNvPr id="3074" name="Picture 2" descr="Photo diversity friends meeting community discussion concept">
            <a:extLst>
              <a:ext uri="{FF2B5EF4-FFF2-40B4-BE49-F238E27FC236}">
                <a16:creationId xmlns:a16="http://schemas.microsoft.com/office/drawing/2014/main" id="{9049825F-1499-54E2-5098-CC3A08C47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039" y="277155"/>
            <a:ext cx="4854962" cy="32418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oto dont you wish you were a part of this team">
            <a:extLst>
              <a:ext uri="{FF2B5EF4-FFF2-40B4-BE49-F238E27FC236}">
                <a16:creationId xmlns:a16="http://schemas.microsoft.com/office/drawing/2014/main" id="{3E3148F6-F618-1F4F-2C64-07D4D1EFFA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0429" y="2989149"/>
            <a:ext cx="3899533" cy="2597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8853B5-B15A-3C63-8646-24D401B74D7D}"/>
              </a:ext>
            </a:extLst>
          </p:cNvPr>
          <p:cNvSpPr txBox="1"/>
          <p:nvPr/>
        </p:nvSpPr>
        <p:spPr>
          <a:xfrm>
            <a:off x="220089" y="4706500"/>
            <a:ext cx="6977575" cy="707886"/>
          </a:xfrm>
          <a:prstGeom prst="rect">
            <a:avLst/>
          </a:prstGeom>
          <a:noFill/>
        </p:spPr>
        <p:txBody>
          <a:bodyPr wrap="square" rtlCol="0">
            <a:spAutoFit/>
          </a:bodyPr>
          <a:lstStyle/>
          <a:p>
            <a:r>
              <a:rPr lang="en-GB" sz="4000" b="1" dirty="0"/>
              <a:t>LEAVE IT TO THE PRO’s?</a:t>
            </a:r>
          </a:p>
        </p:txBody>
      </p:sp>
    </p:spTree>
    <p:extLst>
      <p:ext uri="{BB962C8B-B14F-4D97-AF65-F5344CB8AC3E}">
        <p14:creationId xmlns:p14="http://schemas.microsoft.com/office/powerpoint/2010/main" val="3289302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5CA7-FEF3-48CA-9C58-629CB4930FE9}"/>
              </a:ext>
            </a:extLst>
          </p:cNvPr>
          <p:cNvSpPr>
            <a:spLocks noGrp="1"/>
          </p:cNvSpPr>
          <p:nvPr>
            <p:ph type="title"/>
          </p:nvPr>
        </p:nvSpPr>
        <p:spPr>
          <a:xfrm>
            <a:off x="260143" y="5118752"/>
            <a:ext cx="8534400" cy="1507067"/>
          </a:xfrm>
        </p:spPr>
        <p:txBody>
          <a:bodyPr>
            <a:normAutofit/>
          </a:bodyPr>
          <a:lstStyle/>
          <a:p>
            <a:r>
              <a:rPr lang="en-US" sz="4000" b="1" dirty="0"/>
              <a:t>EACH CHRISTIAN MEETS PEOPLE </a:t>
            </a:r>
            <a:br>
              <a:rPr lang="en-US" sz="4000" b="1" dirty="0"/>
            </a:br>
            <a:r>
              <a:rPr lang="en-US" sz="4000" b="1" dirty="0"/>
              <a:t>THE “PROS” WILL NEVER MEET!</a:t>
            </a:r>
            <a:endParaRPr lang="en-GB" sz="4000" b="1" dirty="0"/>
          </a:p>
        </p:txBody>
      </p:sp>
      <p:pic>
        <p:nvPicPr>
          <p:cNvPr id="4" name="Picture 3">
            <a:extLst>
              <a:ext uri="{FF2B5EF4-FFF2-40B4-BE49-F238E27FC236}">
                <a16:creationId xmlns:a16="http://schemas.microsoft.com/office/drawing/2014/main" id="{570DB68F-86A6-49CB-B346-0F14C0971830}"/>
              </a:ext>
            </a:extLst>
          </p:cNvPr>
          <p:cNvPicPr>
            <a:picLocks noChangeAspect="1"/>
          </p:cNvPicPr>
          <p:nvPr/>
        </p:nvPicPr>
        <p:blipFill rotWithShape="1">
          <a:blip r:embed="rId3"/>
          <a:srcRect l="53832" t="42722" r="28904" b="39173"/>
          <a:stretch/>
        </p:blipFill>
        <p:spPr>
          <a:xfrm>
            <a:off x="10629413" y="5882314"/>
            <a:ext cx="1483464" cy="874644"/>
          </a:xfrm>
          <a:prstGeom prst="rect">
            <a:avLst/>
          </a:prstGeom>
        </p:spPr>
      </p:pic>
      <p:pic>
        <p:nvPicPr>
          <p:cNvPr id="1026" name="Picture 2" descr="two women sitting beside table and talking">
            <a:extLst>
              <a:ext uri="{FF2B5EF4-FFF2-40B4-BE49-F238E27FC236}">
                <a16:creationId xmlns:a16="http://schemas.microsoft.com/office/drawing/2014/main" id="{0DA406AD-736A-4C05-F340-15DC6E1F1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3592" y="153232"/>
            <a:ext cx="2998265" cy="1999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livery driver in van with parcels on seat Portrait of a male delivery driver at work. He is sitting in his van looking at a clipboard with documents attached to it and also looking at the screen of a cell phone, with a pile of parcels on the seat and on the dashboard. The man is in his 30s, wearing a high visibility vest, hoodie and baseball cap. Delivery Person Stock Photo">
            <a:extLst>
              <a:ext uri="{FF2B5EF4-FFF2-40B4-BE49-F238E27FC236}">
                <a16:creationId xmlns:a16="http://schemas.microsoft.com/office/drawing/2014/main" id="{7AD8B913-08CC-74D2-10EE-EA0AA4AA5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898" y="2629086"/>
            <a:ext cx="2998265" cy="19968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420+ Two Female Friends Meeting At A Shopping Mall Stock ...">
            <a:extLst>
              <a:ext uri="{FF2B5EF4-FFF2-40B4-BE49-F238E27FC236}">
                <a16:creationId xmlns:a16="http://schemas.microsoft.com/office/drawing/2014/main" id="{E2A6B000-0F7E-9765-AFD8-40FCF9552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5898" y="402918"/>
            <a:ext cx="3272471" cy="19998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490+ Retail Staff Meeting Stock Photos, Pictures &amp; Royalty ...">
            <a:extLst>
              <a:ext uri="{FF2B5EF4-FFF2-40B4-BE49-F238E27FC236}">
                <a16:creationId xmlns:a16="http://schemas.microsoft.com/office/drawing/2014/main" id="{766870CF-674D-5944-3EAA-1D8AC2D61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8369" y="2824156"/>
            <a:ext cx="3564195" cy="22945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Man Handing Over a Beer from the Cooler Stock Photo">
            <a:extLst>
              <a:ext uri="{FF2B5EF4-FFF2-40B4-BE49-F238E27FC236}">
                <a16:creationId xmlns:a16="http://schemas.microsoft.com/office/drawing/2014/main" id="{CB9A7EE5-68CE-E8DC-DE0A-7E331974C8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4214" y="232181"/>
            <a:ext cx="2765684" cy="1841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Woman in Red Sweater Wearing Black Framed Eyeglasses Sitting on Wheelchair Stock Photo">
            <a:extLst>
              <a:ext uri="{FF2B5EF4-FFF2-40B4-BE49-F238E27FC236}">
                <a16:creationId xmlns:a16="http://schemas.microsoft.com/office/drawing/2014/main" id="{568C099C-F4AF-18CD-0DB8-3916675F15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166" y="2263493"/>
            <a:ext cx="2995335" cy="199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4380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{CC35A084-A710-4E5E-9455-3EF9B5945DCE}tf02900771</Template>
  <TotalTime>1029</TotalTime>
  <Words>2966</Words>
  <Application>Microsoft Office PowerPoint</Application>
  <PresentationFormat>Widescreen</PresentationFormat>
  <Paragraphs>151</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Black</vt:lpstr>
      <vt:lpstr>Calibri</vt:lpstr>
      <vt:lpstr>Century Gothic</vt:lpstr>
      <vt:lpstr>Wingdings 3</vt:lpstr>
      <vt:lpstr>Slice</vt:lpstr>
      <vt:lpstr>PowerPoint Presentation</vt:lpstr>
      <vt:lpstr>PowerPoint Presentation</vt:lpstr>
      <vt:lpstr>PowerPoint Presentation</vt:lpstr>
      <vt:lpstr> DEFINING EVANGELISM…</vt:lpstr>
      <vt:lpstr>PowerPoint Presentation</vt:lpstr>
      <vt:lpstr>Evangelism is fishing where the fish are! </vt:lpstr>
      <vt:lpstr>Which is why we need every member evangelism</vt:lpstr>
      <vt:lpstr>PowerPoint Presentation</vt:lpstr>
      <vt:lpstr>EACH CHRISTIAN MEETS PEOPLE  THE “PROS” WILL NEVER MEET!</vt:lpstr>
      <vt:lpstr> Evangelism is NEVER DEFINED IN TERMS OF RESULTS!</vt:lpstr>
      <vt:lpstr>PowerPoint Presentation</vt:lpstr>
      <vt:lpstr>Every Christian is needed.  </vt:lpstr>
      <vt:lpstr>PowerPoint Presentation</vt:lpstr>
      <vt:lpstr>1. CONFRONTATIONAL </vt:lpstr>
      <vt:lpstr>2. INTELLECTUAL </vt:lpstr>
      <vt:lpstr>PowerPoint Presentation</vt:lpstr>
      <vt:lpstr>PowerPoint Presentation</vt:lpstr>
      <vt:lpstr>5. SERVICE </vt:lpstr>
      <vt:lpstr>1. The word of god 2. The holy spirit 3. Your story 4. Your home. </vt:lpstr>
      <vt:lpstr>PowerPoint Presentation</vt:lpstr>
      <vt:lpstr>we need - every member evangelism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Evangelism –  made easy for every Christian.                                                    Honestly!</dc:title>
  <dc:creator>User</dc:creator>
  <cp:lastModifiedBy>Trevor Dickerson</cp:lastModifiedBy>
  <cp:revision>37</cp:revision>
  <dcterms:created xsi:type="dcterms:W3CDTF">2020-02-26T10:16:47Z</dcterms:created>
  <dcterms:modified xsi:type="dcterms:W3CDTF">2024-07-03T15:03:32Z</dcterms:modified>
</cp:coreProperties>
</file>